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75" r:id="rId7"/>
    <p:sldId id="276" r:id="rId8"/>
    <p:sldId id="259" r:id="rId9"/>
    <p:sldId id="264" r:id="rId10"/>
    <p:sldId id="277" r:id="rId11"/>
    <p:sldId id="278" r:id="rId12"/>
    <p:sldId id="279" r:id="rId13"/>
    <p:sldId id="280" r:id="rId14"/>
    <p:sldId id="281" r:id="rId15"/>
    <p:sldId id="282" r:id="rId16"/>
    <p:sldId id="274" r:id="rId17"/>
    <p:sldId id="273" r:id="rId1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>
        <p:scale>
          <a:sx n="70" d="100"/>
          <a:sy n="70" d="100"/>
        </p:scale>
        <p:origin x="-691" y="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50;121\Documents\!Grechanaya\&#1055;&#1088;&#1086;&#1077;&#1082;&#1090;&#1099;\&#1056;&#1062;%20&#1048;&#1089;&#1072;&#1077;&#1074;&#1072;%202017\&#1050;&#1083;&#1080;&#1085;&#1080;&#1082;&#1072;%20&#1048;&#1089;&#1072;&#1077;&#1074;&#1072;%20&#1076;&#1072;&#1085;&#1085;&#1099;&#1077;\&#1050;&#1086;&#1083;&#1080;&#1095;&#1077;&#1089;&#1090;&#1074;&#1086;%20%20&#1074;&#1080;&#1076;&#1086;&#1074;%20&#1085;&#1077;&#1075;&#1072;&#1090;&#1080;&#1074;&#1085;&#1086;&#1075;&#1086;%20&#1076;&#1077;&#1090;&#1089;&#1082;&#1086;&#1075;&#1086;%20&#1086;&#1087;&#1099;&#1090;&#1072;%20&#1087;&#1086;%20&#1087;&#1086;&#1083;&#1091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Лист1!$B$23</c:f>
              <c:strCache>
                <c:ptCount val="1"/>
                <c:pt idx="0">
                  <c:v>мужской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aseline="0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Лист1!$A$24:$A$33</c:f>
              <c:strCache>
                <c:ptCount val="10"/>
                <c:pt idx="0">
                  <c:v>Эмоциональное насилие</c:v>
                </c:pt>
                <c:pt idx="1">
                  <c:v>Физическое насилие</c:v>
                </c:pt>
                <c:pt idx="2">
                  <c:v>Сексуальное насилие **</c:v>
                </c:pt>
                <c:pt idx="3">
                  <c:v>Эмоциональная депривация**</c:v>
                </c:pt>
                <c:pt idx="4">
                  <c:v>Лишение базового ухода**</c:v>
                </c:pt>
                <c:pt idx="5">
                  <c:v>Развод родителей</c:v>
                </c:pt>
                <c:pt idx="6">
                  <c:v>Насилие над матерью</c:v>
                </c:pt>
                <c:pt idx="7">
                  <c:v>В семье злоупотр. алкоголем или наркотиками</c:v>
                </c:pt>
                <c:pt idx="8">
                  <c:v>В семье психическое заболевание</c:v>
                </c:pt>
                <c:pt idx="9">
                  <c:v>Член семьи в тюрьме</c:v>
                </c:pt>
              </c:strCache>
            </c:strRef>
          </c:cat>
          <c:val>
            <c:numRef>
              <c:f>Лист1!$B$24:$B$33</c:f>
              <c:numCache>
                <c:formatCode>0%</c:formatCode>
                <c:ptCount val="10"/>
                <c:pt idx="0">
                  <c:v>0.5</c:v>
                </c:pt>
                <c:pt idx="1">
                  <c:v>0.31600000000000023</c:v>
                </c:pt>
                <c:pt idx="2">
                  <c:v>7.900000000000007E-2</c:v>
                </c:pt>
                <c:pt idx="3">
                  <c:v>0.34200000000000025</c:v>
                </c:pt>
                <c:pt idx="4">
                  <c:v>2.6000000000000002E-2</c:v>
                </c:pt>
                <c:pt idx="5">
                  <c:v>0.40800000000000008</c:v>
                </c:pt>
                <c:pt idx="6">
                  <c:v>0.1450000000000001</c:v>
                </c:pt>
                <c:pt idx="7">
                  <c:v>0.55300000000000005</c:v>
                </c:pt>
                <c:pt idx="8">
                  <c:v>0.23700000000000004</c:v>
                </c:pt>
                <c:pt idx="9">
                  <c:v>5.3000000000000019E-2</c:v>
                </c:pt>
              </c:numCache>
            </c:numRef>
          </c:val>
        </c:ser>
        <c:ser>
          <c:idx val="1"/>
          <c:order val="1"/>
          <c:tx>
            <c:strRef>
              <c:f>Лист1!$C$23</c:f>
              <c:strCache>
                <c:ptCount val="1"/>
                <c:pt idx="0">
                  <c:v>женский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aseline="0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Лист1!$A$24:$A$33</c:f>
              <c:strCache>
                <c:ptCount val="10"/>
                <c:pt idx="0">
                  <c:v>Эмоциональное насилие</c:v>
                </c:pt>
                <c:pt idx="1">
                  <c:v>Физическое насилие</c:v>
                </c:pt>
                <c:pt idx="2">
                  <c:v>Сексуальное насилие **</c:v>
                </c:pt>
                <c:pt idx="3">
                  <c:v>Эмоциональная депривация**</c:v>
                </c:pt>
                <c:pt idx="4">
                  <c:v>Лишение базового ухода**</c:v>
                </c:pt>
                <c:pt idx="5">
                  <c:v>Развод родителей</c:v>
                </c:pt>
                <c:pt idx="6">
                  <c:v>Насилие над матерью</c:v>
                </c:pt>
                <c:pt idx="7">
                  <c:v>В семье злоупотр. алкоголем или наркотиками</c:v>
                </c:pt>
                <c:pt idx="8">
                  <c:v>В семье психическое заболевание</c:v>
                </c:pt>
                <c:pt idx="9">
                  <c:v>Член семьи в тюрьме</c:v>
                </c:pt>
              </c:strCache>
            </c:strRef>
          </c:cat>
          <c:val>
            <c:numRef>
              <c:f>Лист1!$C$24:$C$33</c:f>
              <c:numCache>
                <c:formatCode>0%</c:formatCode>
                <c:ptCount val="10"/>
                <c:pt idx="0">
                  <c:v>0.54200000000000004</c:v>
                </c:pt>
                <c:pt idx="1">
                  <c:v>0.4170000000000002</c:v>
                </c:pt>
                <c:pt idx="2">
                  <c:v>0.33300000000000035</c:v>
                </c:pt>
                <c:pt idx="3">
                  <c:v>0.62500000000000044</c:v>
                </c:pt>
                <c:pt idx="4">
                  <c:v>0.2080000000000001</c:v>
                </c:pt>
                <c:pt idx="5">
                  <c:v>0.58300000000000007</c:v>
                </c:pt>
                <c:pt idx="6">
                  <c:v>0.2080000000000001</c:v>
                </c:pt>
                <c:pt idx="7">
                  <c:v>0.70800000000000041</c:v>
                </c:pt>
                <c:pt idx="8">
                  <c:v>0.4170000000000002</c:v>
                </c:pt>
                <c:pt idx="9">
                  <c:v>0.125</c:v>
                </c:pt>
              </c:numCache>
            </c:numRef>
          </c:val>
        </c:ser>
        <c:ser>
          <c:idx val="2"/>
          <c:order val="2"/>
          <c:tx>
            <c:strRef>
              <c:f>Лист1!$D$23</c:f>
              <c:strCache>
                <c:ptCount val="1"/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Лист1!$A$24:$A$33</c:f>
              <c:strCache>
                <c:ptCount val="10"/>
                <c:pt idx="0">
                  <c:v>Эмоциональное насилие</c:v>
                </c:pt>
                <c:pt idx="1">
                  <c:v>Физическое насилие</c:v>
                </c:pt>
                <c:pt idx="2">
                  <c:v>Сексуальное насилие **</c:v>
                </c:pt>
                <c:pt idx="3">
                  <c:v>Эмоциональная депривация**</c:v>
                </c:pt>
                <c:pt idx="4">
                  <c:v>Лишение базового ухода**</c:v>
                </c:pt>
                <c:pt idx="5">
                  <c:v>Развод родителей</c:v>
                </c:pt>
                <c:pt idx="6">
                  <c:v>Насилие над матерью</c:v>
                </c:pt>
                <c:pt idx="7">
                  <c:v>В семье злоупотр. алкоголем или наркотиками</c:v>
                </c:pt>
                <c:pt idx="8">
                  <c:v>В семье психическое заболевание</c:v>
                </c:pt>
                <c:pt idx="9">
                  <c:v>Член семьи в тюрьме</c:v>
                </c:pt>
              </c:strCache>
            </c:strRef>
          </c:cat>
          <c:val>
            <c:numRef>
              <c:f>Лист1!$D$24:$D$33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095104"/>
        <c:axId val="78096640"/>
      </c:barChart>
      <c:catAx>
        <c:axId val="78095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2"/>
                </a:solidFill>
              </a:defRPr>
            </a:pPr>
            <a:endParaRPr lang="ru-RU"/>
          </a:p>
        </c:txPr>
        <c:crossAx val="78096640"/>
        <c:crosses val="autoZero"/>
        <c:auto val="1"/>
        <c:lblAlgn val="ctr"/>
        <c:lblOffset val="100"/>
        <c:noMultiLvlLbl val="0"/>
      </c:catAx>
      <c:valAx>
        <c:axId val="780966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8095104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  <c:txPr>
        <a:bodyPr/>
        <a:lstStyle/>
        <a:p>
          <a:pPr>
            <a:defRPr baseline="0"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rgbClr val="4F81BD"/>
      </a:solidFill>
    </a:ln>
  </c:spPr>
  <c:txPr>
    <a:bodyPr/>
    <a:lstStyle/>
    <a:p>
      <a:pPr>
        <a:defRPr baseline="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249599008457272E-2"/>
          <c:y val="4.4057617797775492E-2"/>
          <c:w val="0.76127241907261589"/>
          <c:h val="0.85653105861767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0</c:v>
                </c:pt>
                <c:pt idx="1">
                  <c:v>1-2</c:v>
                </c:pt>
                <c:pt idx="2">
                  <c:v>3-4</c:v>
                </c:pt>
                <c:pt idx="3">
                  <c:v>5+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9.2000000000000011</c:v>
                </c:pt>
                <c:pt idx="1">
                  <c:v>43.4</c:v>
                </c:pt>
                <c:pt idx="2">
                  <c:v>31.6</c:v>
                </c:pt>
                <c:pt idx="3">
                  <c:v>15.8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0</c:v>
                </c:pt>
                <c:pt idx="1">
                  <c:v>1-2</c:v>
                </c:pt>
                <c:pt idx="2">
                  <c:v>3-4</c:v>
                </c:pt>
                <c:pt idx="3">
                  <c:v>5+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4.2</c:v>
                </c:pt>
                <c:pt idx="1">
                  <c:v>16.7</c:v>
                </c:pt>
                <c:pt idx="2">
                  <c:v>29.2</c:v>
                </c:pt>
                <c:pt idx="3">
                  <c:v>50.5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266752"/>
        <c:axId val="122268288"/>
      </c:barChart>
      <c:catAx>
        <c:axId val="122266752"/>
        <c:scaling>
          <c:orientation val="minMax"/>
        </c:scaling>
        <c:delete val="0"/>
        <c:axPos val="b"/>
        <c:majorTickMark val="out"/>
        <c:minorTickMark val="none"/>
        <c:tickLblPos val="nextTo"/>
        <c:crossAx val="122268288"/>
        <c:crosses val="autoZero"/>
        <c:auto val="1"/>
        <c:lblAlgn val="ctr"/>
        <c:lblOffset val="100"/>
        <c:noMultiLvlLbl val="0"/>
      </c:catAx>
      <c:valAx>
        <c:axId val="122268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2667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baseline="0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Негативный детский опыт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Эмоциональное насилие</c:v>
                </c:pt>
                <c:pt idx="1">
                  <c:v>Физическое насилие</c:v>
                </c:pt>
                <c:pt idx="2">
                  <c:v>Сексуальное насилие</c:v>
                </c:pt>
                <c:pt idx="3">
                  <c:v>Эмоциональное пренебрежение</c:v>
                </c:pt>
                <c:pt idx="4">
                  <c:v>Лишение базового ухода</c:v>
                </c:pt>
                <c:pt idx="5">
                  <c:v>Развод родителей</c:v>
                </c:pt>
                <c:pt idx="6">
                  <c:v>Насилие над матерью</c:v>
                </c:pt>
                <c:pt idx="7">
                  <c:v>В семье алкоголик или наркоман</c:v>
                </c:pt>
                <c:pt idx="8">
                  <c:v>В семье депрессия/псих заболевание</c:v>
                </c:pt>
                <c:pt idx="9">
                  <c:v>Член семьи в тюрьме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38</c:v>
                </c:pt>
                <c:pt idx="1">
                  <c:v>14</c:v>
                </c:pt>
                <c:pt idx="2">
                  <c:v>6</c:v>
                </c:pt>
                <c:pt idx="3">
                  <c:v>41</c:v>
                </c:pt>
                <c:pt idx="4">
                  <c:v>53</c:v>
                </c:pt>
                <c:pt idx="5">
                  <c:v>17</c:v>
                </c:pt>
                <c:pt idx="6">
                  <c:v>11</c:v>
                </c:pt>
                <c:pt idx="7">
                  <c:v>3</c:v>
                </c:pt>
                <c:pt idx="8">
                  <c:v>9</c:v>
                </c:pt>
                <c:pt idx="9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781760"/>
        <c:axId val="129783296"/>
      </c:barChart>
      <c:catAx>
        <c:axId val="129781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cap="small" baseline="0"/>
            </a:pPr>
            <a:endParaRPr lang="ru-RU"/>
          </a:p>
        </c:txPr>
        <c:crossAx val="129783296"/>
        <c:crosses val="autoZero"/>
        <c:auto val="1"/>
        <c:lblAlgn val="ctr"/>
        <c:lblOffset val="100"/>
        <c:noMultiLvlLbl val="0"/>
      </c:catAx>
      <c:valAx>
        <c:axId val="129783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781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факторов НДО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4+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</c:v>
                </c:pt>
                <c:pt idx="1">
                  <c:v>21</c:v>
                </c:pt>
                <c:pt idx="2">
                  <c:v>16</c:v>
                </c:pt>
                <c:pt idx="3">
                  <c:v>14</c:v>
                </c:pt>
                <c:pt idx="4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237696"/>
        <c:axId val="122239232"/>
      </c:barChart>
      <c:catAx>
        <c:axId val="122237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2239232"/>
        <c:crosses val="autoZero"/>
        <c:auto val="1"/>
        <c:lblAlgn val="ctr"/>
        <c:lblOffset val="100"/>
        <c:noMultiLvlLbl val="0"/>
      </c:catAx>
      <c:valAx>
        <c:axId val="122239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237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7EC995-8BBB-4836-80E1-1D1FE8ADA724}" type="doc">
      <dgm:prSet loTypeId="urn:microsoft.com/office/officeart/2005/8/layout/matrix2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0E62458-74EE-4BDD-AB8A-6476F5A6FB0A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Либеральный</a:t>
          </a:r>
          <a:endParaRPr lang="en-GB" b="1" dirty="0">
            <a:solidFill>
              <a:schemeClr val="tx2"/>
            </a:solidFill>
          </a:endParaRPr>
        </a:p>
      </dgm:t>
    </dgm:pt>
    <dgm:pt modelId="{8CF71399-F463-43D8-86FD-7CA1F312C650}" type="parTrans" cxnId="{411508A9-8A91-4BA6-A346-FBE2B1FF726C}">
      <dgm:prSet/>
      <dgm:spPr/>
      <dgm:t>
        <a:bodyPr/>
        <a:lstStyle/>
        <a:p>
          <a:endParaRPr lang="en-GB"/>
        </a:p>
      </dgm:t>
    </dgm:pt>
    <dgm:pt modelId="{0E916EA8-F5F4-46C2-9414-6F75EAC23F90}" type="sibTrans" cxnId="{411508A9-8A91-4BA6-A346-FBE2B1FF726C}">
      <dgm:prSet/>
      <dgm:spPr/>
      <dgm:t>
        <a:bodyPr/>
        <a:lstStyle/>
        <a:p>
          <a:endParaRPr lang="en-GB"/>
        </a:p>
      </dgm:t>
    </dgm:pt>
    <dgm:pt modelId="{58B9F3F2-97FB-457D-AD20-3C1CDA2E1A83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Авторитетный</a:t>
          </a:r>
          <a:endParaRPr lang="en-GB" b="1" dirty="0">
            <a:solidFill>
              <a:schemeClr val="tx2"/>
            </a:solidFill>
          </a:endParaRPr>
        </a:p>
      </dgm:t>
    </dgm:pt>
    <dgm:pt modelId="{5FDCE5E7-5BF6-44D7-9AC1-2EC199611CDD}" type="parTrans" cxnId="{E5905348-2B75-4CE4-AD16-BB312FEA66D7}">
      <dgm:prSet/>
      <dgm:spPr/>
      <dgm:t>
        <a:bodyPr/>
        <a:lstStyle/>
        <a:p>
          <a:endParaRPr lang="en-GB"/>
        </a:p>
      </dgm:t>
    </dgm:pt>
    <dgm:pt modelId="{FBE2BB08-8318-4846-B1E1-56F1AE23C673}" type="sibTrans" cxnId="{E5905348-2B75-4CE4-AD16-BB312FEA66D7}">
      <dgm:prSet/>
      <dgm:spPr/>
      <dgm:t>
        <a:bodyPr/>
        <a:lstStyle/>
        <a:p>
          <a:endParaRPr lang="en-GB"/>
        </a:p>
      </dgm:t>
    </dgm:pt>
    <dgm:pt modelId="{A5A8187A-898C-4E37-ABEA-748E305C7543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Безразличный</a:t>
          </a:r>
          <a:endParaRPr lang="en-GB" b="1" dirty="0">
            <a:solidFill>
              <a:schemeClr val="tx2"/>
            </a:solidFill>
          </a:endParaRPr>
        </a:p>
      </dgm:t>
    </dgm:pt>
    <dgm:pt modelId="{430C7171-1485-48B7-9704-EAD213537314}" type="parTrans" cxnId="{C68512E5-7468-4844-9135-CE759925599B}">
      <dgm:prSet/>
      <dgm:spPr/>
      <dgm:t>
        <a:bodyPr/>
        <a:lstStyle/>
        <a:p>
          <a:endParaRPr lang="en-GB"/>
        </a:p>
      </dgm:t>
    </dgm:pt>
    <dgm:pt modelId="{B54F1687-3A12-495A-9889-0FD73F652A45}" type="sibTrans" cxnId="{C68512E5-7468-4844-9135-CE759925599B}">
      <dgm:prSet/>
      <dgm:spPr/>
      <dgm:t>
        <a:bodyPr/>
        <a:lstStyle/>
        <a:p>
          <a:endParaRPr lang="en-GB"/>
        </a:p>
      </dgm:t>
    </dgm:pt>
    <dgm:pt modelId="{7E65F98B-F8F1-4576-ADD6-C8219B73085D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Авторитарный</a:t>
          </a:r>
          <a:endParaRPr lang="en-GB" b="1" dirty="0">
            <a:solidFill>
              <a:schemeClr val="tx2"/>
            </a:solidFill>
          </a:endParaRPr>
        </a:p>
      </dgm:t>
    </dgm:pt>
    <dgm:pt modelId="{60421BBA-92F2-40E9-8AB7-DF27C46D31E7}" type="parTrans" cxnId="{0349DB21-148F-4E4F-9D22-3E748D808BB9}">
      <dgm:prSet/>
      <dgm:spPr/>
      <dgm:t>
        <a:bodyPr/>
        <a:lstStyle/>
        <a:p>
          <a:endParaRPr lang="en-GB"/>
        </a:p>
      </dgm:t>
    </dgm:pt>
    <dgm:pt modelId="{5EB2D04D-1B0D-4872-9E37-86745541316C}" type="sibTrans" cxnId="{0349DB21-148F-4E4F-9D22-3E748D808BB9}">
      <dgm:prSet/>
      <dgm:spPr/>
      <dgm:t>
        <a:bodyPr/>
        <a:lstStyle/>
        <a:p>
          <a:endParaRPr lang="en-GB"/>
        </a:p>
      </dgm:t>
    </dgm:pt>
    <dgm:pt modelId="{0218F768-E044-4FBC-B17C-AE809519C9F2}" type="pres">
      <dgm:prSet presAssocID="{667EC995-8BBB-4836-80E1-1D1FE8ADA72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B26C34E-B6EA-4193-ACA6-894E17B1B829}" type="pres">
      <dgm:prSet presAssocID="{667EC995-8BBB-4836-80E1-1D1FE8ADA724}" presName="axisShape" presStyleLbl="bgShp" presStyleIdx="0" presStyleCnt="1" custLinFactNeighborX="781" custLinFactNeighborY="-977"/>
      <dgm:spPr/>
    </dgm:pt>
    <dgm:pt modelId="{D4948222-230A-407F-AED3-5F974FB87E0A}" type="pres">
      <dgm:prSet presAssocID="{667EC995-8BBB-4836-80E1-1D1FE8ADA724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574B4F-8C35-4244-BD84-84A5425B041C}" type="pres">
      <dgm:prSet presAssocID="{667EC995-8BBB-4836-80E1-1D1FE8ADA724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EF881E-B876-4857-9593-424DFBDC3D86}" type="pres">
      <dgm:prSet presAssocID="{667EC995-8BBB-4836-80E1-1D1FE8ADA724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F22335-5394-42D1-8A87-CB9FC2FDD766}" type="pres">
      <dgm:prSet presAssocID="{667EC995-8BBB-4836-80E1-1D1FE8ADA724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68512E5-7468-4844-9135-CE759925599B}" srcId="{667EC995-8BBB-4836-80E1-1D1FE8ADA724}" destId="{A5A8187A-898C-4E37-ABEA-748E305C7543}" srcOrd="2" destOrd="0" parTransId="{430C7171-1485-48B7-9704-EAD213537314}" sibTransId="{B54F1687-3A12-495A-9889-0FD73F652A45}"/>
    <dgm:cxn modelId="{F6051BA7-8D45-47A3-90B6-BF0DFC87DE60}" type="presOf" srcId="{A5A8187A-898C-4E37-ABEA-748E305C7543}" destId="{A4EF881E-B876-4857-9593-424DFBDC3D86}" srcOrd="0" destOrd="0" presId="urn:microsoft.com/office/officeart/2005/8/layout/matrix2"/>
    <dgm:cxn modelId="{53133FBB-E20E-47DF-ACA8-857C6FD3E537}" type="presOf" srcId="{F0E62458-74EE-4BDD-AB8A-6476F5A6FB0A}" destId="{D4948222-230A-407F-AED3-5F974FB87E0A}" srcOrd="0" destOrd="0" presId="urn:microsoft.com/office/officeart/2005/8/layout/matrix2"/>
    <dgm:cxn modelId="{E5905348-2B75-4CE4-AD16-BB312FEA66D7}" srcId="{667EC995-8BBB-4836-80E1-1D1FE8ADA724}" destId="{58B9F3F2-97FB-457D-AD20-3C1CDA2E1A83}" srcOrd="1" destOrd="0" parTransId="{5FDCE5E7-5BF6-44D7-9AC1-2EC199611CDD}" sibTransId="{FBE2BB08-8318-4846-B1E1-56F1AE23C673}"/>
    <dgm:cxn modelId="{411508A9-8A91-4BA6-A346-FBE2B1FF726C}" srcId="{667EC995-8BBB-4836-80E1-1D1FE8ADA724}" destId="{F0E62458-74EE-4BDD-AB8A-6476F5A6FB0A}" srcOrd="0" destOrd="0" parTransId="{8CF71399-F463-43D8-86FD-7CA1F312C650}" sibTransId="{0E916EA8-F5F4-46C2-9414-6F75EAC23F90}"/>
    <dgm:cxn modelId="{0349DB21-148F-4E4F-9D22-3E748D808BB9}" srcId="{667EC995-8BBB-4836-80E1-1D1FE8ADA724}" destId="{7E65F98B-F8F1-4576-ADD6-C8219B73085D}" srcOrd="3" destOrd="0" parTransId="{60421BBA-92F2-40E9-8AB7-DF27C46D31E7}" sibTransId="{5EB2D04D-1B0D-4872-9E37-86745541316C}"/>
    <dgm:cxn modelId="{8BC13975-9EDF-4245-ABC9-50DFAD9AD8B9}" type="presOf" srcId="{58B9F3F2-97FB-457D-AD20-3C1CDA2E1A83}" destId="{0E574B4F-8C35-4244-BD84-84A5425B041C}" srcOrd="0" destOrd="0" presId="urn:microsoft.com/office/officeart/2005/8/layout/matrix2"/>
    <dgm:cxn modelId="{3FB65434-7FD1-4367-9B59-D44453EC2B34}" type="presOf" srcId="{7E65F98B-F8F1-4576-ADD6-C8219B73085D}" destId="{9DF22335-5394-42D1-8A87-CB9FC2FDD766}" srcOrd="0" destOrd="0" presId="urn:microsoft.com/office/officeart/2005/8/layout/matrix2"/>
    <dgm:cxn modelId="{4C69C310-1DF0-430A-B4BB-2411192D97A2}" type="presOf" srcId="{667EC995-8BBB-4836-80E1-1D1FE8ADA724}" destId="{0218F768-E044-4FBC-B17C-AE809519C9F2}" srcOrd="0" destOrd="0" presId="urn:microsoft.com/office/officeart/2005/8/layout/matrix2"/>
    <dgm:cxn modelId="{755073A2-B137-41FB-87B2-BE6D5A7AC757}" type="presParOf" srcId="{0218F768-E044-4FBC-B17C-AE809519C9F2}" destId="{2B26C34E-B6EA-4193-ACA6-894E17B1B829}" srcOrd="0" destOrd="0" presId="urn:microsoft.com/office/officeart/2005/8/layout/matrix2"/>
    <dgm:cxn modelId="{0A3DF2D5-2A56-444E-B4D1-2CF3114C6058}" type="presParOf" srcId="{0218F768-E044-4FBC-B17C-AE809519C9F2}" destId="{D4948222-230A-407F-AED3-5F974FB87E0A}" srcOrd="1" destOrd="0" presId="urn:microsoft.com/office/officeart/2005/8/layout/matrix2"/>
    <dgm:cxn modelId="{CC929E8C-4061-4037-BD5F-3A2F9473A53A}" type="presParOf" srcId="{0218F768-E044-4FBC-B17C-AE809519C9F2}" destId="{0E574B4F-8C35-4244-BD84-84A5425B041C}" srcOrd="2" destOrd="0" presId="urn:microsoft.com/office/officeart/2005/8/layout/matrix2"/>
    <dgm:cxn modelId="{BFE5C69C-97D4-4D90-BDA5-008905255284}" type="presParOf" srcId="{0218F768-E044-4FBC-B17C-AE809519C9F2}" destId="{A4EF881E-B876-4857-9593-424DFBDC3D86}" srcOrd="3" destOrd="0" presId="urn:microsoft.com/office/officeart/2005/8/layout/matrix2"/>
    <dgm:cxn modelId="{C386A70E-BA9B-45B1-A8E3-4B00F7336BD1}" type="presParOf" srcId="{0218F768-E044-4FBC-B17C-AE809519C9F2}" destId="{9DF22335-5394-42D1-8A87-CB9FC2FDD76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377779-FE00-4D9A-A407-72DCF8A2185F}" type="doc">
      <dgm:prSet loTypeId="urn:microsoft.com/office/officeart/2005/8/layout/v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28AD490-199F-466A-946B-B4F4A03AD95C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2">
                  <a:lumMod val="75000"/>
                </a:schemeClr>
              </a:solidFill>
            </a:rPr>
            <a:t>Авторитетный</a:t>
          </a:r>
          <a:endParaRPr lang="en-GB" sz="2000" dirty="0">
            <a:solidFill>
              <a:schemeClr val="tx2">
                <a:lumMod val="75000"/>
              </a:schemeClr>
            </a:solidFill>
          </a:endParaRPr>
        </a:p>
      </dgm:t>
    </dgm:pt>
    <dgm:pt modelId="{0B9AA767-7650-4DD8-A2E6-870F2263559F}" type="parTrans" cxnId="{0DB957D7-9761-4EEB-AC37-611683A59E46}">
      <dgm:prSet/>
      <dgm:spPr/>
      <dgm:t>
        <a:bodyPr/>
        <a:lstStyle/>
        <a:p>
          <a:endParaRPr lang="en-GB"/>
        </a:p>
      </dgm:t>
    </dgm:pt>
    <dgm:pt modelId="{DE1D37DE-8B79-4047-9968-4614ADBE3B6C}" type="sibTrans" cxnId="{0DB957D7-9761-4EEB-AC37-611683A59E46}">
      <dgm:prSet/>
      <dgm:spPr/>
      <dgm:t>
        <a:bodyPr/>
        <a:lstStyle/>
        <a:p>
          <a:endParaRPr lang="en-GB"/>
        </a:p>
      </dgm:t>
    </dgm:pt>
    <dgm:pt modelId="{6034814B-D554-4F7D-B774-64312FBC8C20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 anchor="ctr"/>
        <a:lstStyle/>
        <a:p>
          <a:pPr marL="171450" marR="0" indent="-17145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Дети, которые чувствуют себя счастливыми</a:t>
          </a:r>
          <a:endParaRPr lang="en-GB" sz="1400" dirty="0"/>
        </a:p>
      </dgm:t>
    </dgm:pt>
    <dgm:pt modelId="{284D0714-8CC7-4AFD-AE9A-DF1077AEC5BD}" type="parTrans" cxnId="{F9BFAAA9-C4C5-4CA9-B5CD-383124E17A2C}">
      <dgm:prSet/>
      <dgm:spPr/>
      <dgm:t>
        <a:bodyPr/>
        <a:lstStyle/>
        <a:p>
          <a:endParaRPr lang="en-GB"/>
        </a:p>
      </dgm:t>
    </dgm:pt>
    <dgm:pt modelId="{00A3A9DF-716E-49AA-A0C0-6F80301EB2A6}" type="sibTrans" cxnId="{F9BFAAA9-C4C5-4CA9-B5CD-383124E17A2C}">
      <dgm:prSet/>
      <dgm:spPr/>
      <dgm:t>
        <a:bodyPr/>
        <a:lstStyle/>
        <a:p>
          <a:endParaRPr lang="en-GB"/>
        </a:p>
      </dgm:t>
    </dgm:pt>
    <dgm:pt modelId="{F846743E-BB27-4312-83FE-FE17C90F486A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2">
                  <a:lumMod val="75000"/>
                </a:schemeClr>
              </a:solidFill>
            </a:rPr>
            <a:t>Авторитарны</a:t>
          </a:r>
          <a:r>
            <a:rPr lang="ru-RU" sz="2400" dirty="0" smtClean="0">
              <a:solidFill>
                <a:schemeClr val="tx2">
                  <a:lumMod val="75000"/>
                </a:schemeClr>
              </a:solidFill>
            </a:rPr>
            <a:t>й</a:t>
          </a:r>
          <a:endParaRPr lang="en-GB" sz="2400" dirty="0">
            <a:solidFill>
              <a:schemeClr val="tx2">
                <a:lumMod val="75000"/>
              </a:schemeClr>
            </a:solidFill>
          </a:endParaRPr>
        </a:p>
      </dgm:t>
    </dgm:pt>
    <dgm:pt modelId="{9AD985C5-DF3C-4F81-B349-F6C66C6C08B6}" type="parTrans" cxnId="{15276474-82C9-40BD-8CF2-CBB85D73DACA}">
      <dgm:prSet/>
      <dgm:spPr/>
      <dgm:t>
        <a:bodyPr/>
        <a:lstStyle/>
        <a:p>
          <a:endParaRPr lang="en-GB"/>
        </a:p>
      </dgm:t>
    </dgm:pt>
    <dgm:pt modelId="{3D9432E0-98B0-498E-A181-776CD1E5B2FA}" type="sibTrans" cxnId="{15276474-82C9-40BD-8CF2-CBB85D73DACA}">
      <dgm:prSet/>
      <dgm:spPr/>
      <dgm:t>
        <a:bodyPr/>
        <a:lstStyle/>
        <a:p>
          <a:endParaRPr lang="en-GB"/>
        </a:p>
      </dgm:t>
    </dgm:pt>
    <dgm:pt modelId="{39F2AD29-EC3A-4B0A-9C1B-25FF6A4B9919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 anchor="ctr"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</a:rPr>
            <a:t>Послушные и умелые</a:t>
          </a:r>
          <a:endParaRPr lang="en-GB" sz="1200" dirty="0">
            <a:solidFill>
              <a:srgbClr val="FF0000"/>
            </a:solidFill>
          </a:endParaRPr>
        </a:p>
      </dgm:t>
    </dgm:pt>
    <dgm:pt modelId="{A60C91B0-67EC-4802-B1EB-35A21EB0BA0E}" type="parTrans" cxnId="{7469CD52-3C39-4F92-ACEE-26C7AA7DFA36}">
      <dgm:prSet/>
      <dgm:spPr/>
      <dgm:t>
        <a:bodyPr/>
        <a:lstStyle/>
        <a:p>
          <a:endParaRPr lang="en-GB"/>
        </a:p>
      </dgm:t>
    </dgm:pt>
    <dgm:pt modelId="{CF0987AB-FE96-4462-BC65-82A81B7C2F27}" type="sibTrans" cxnId="{7469CD52-3C39-4F92-ACEE-26C7AA7DFA36}">
      <dgm:prSet/>
      <dgm:spPr/>
      <dgm:t>
        <a:bodyPr/>
        <a:lstStyle/>
        <a:p>
          <a:endParaRPr lang="en-GB"/>
        </a:p>
      </dgm:t>
    </dgm:pt>
    <dgm:pt modelId="{C29E1DE8-5391-4273-8A74-C07C1B0EF94C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2">
                  <a:lumMod val="75000"/>
                </a:schemeClr>
              </a:solidFill>
            </a:rPr>
            <a:t>Безразличный</a:t>
          </a:r>
          <a:endParaRPr lang="en-GB" sz="2000" dirty="0">
            <a:solidFill>
              <a:schemeClr val="tx2">
                <a:lumMod val="75000"/>
              </a:schemeClr>
            </a:solidFill>
          </a:endParaRPr>
        </a:p>
      </dgm:t>
    </dgm:pt>
    <dgm:pt modelId="{613C82B5-FAB1-423B-8DF4-D27556F0E4E5}" type="parTrans" cxnId="{26B95FB6-65A3-4858-9B0A-247E026C9C9A}">
      <dgm:prSet/>
      <dgm:spPr/>
      <dgm:t>
        <a:bodyPr/>
        <a:lstStyle/>
        <a:p>
          <a:endParaRPr lang="en-GB"/>
        </a:p>
      </dgm:t>
    </dgm:pt>
    <dgm:pt modelId="{510C43BA-2E06-4658-A934-A9EA610CAE04}" type="sibTrans" cxnId="{26B95FB6-65A3-4858-9B0A-247E026C9C9A}">
      <dgm:prSet/>
      <dgm:spPr/>
      <dgm:t>
        <a:bodyPr/>
        <a:lstStyle/>
        <a:p>
          <a:endParaRPr lang="en-GB"/>
        </a:p>
      </dgm:t>
    </dgm:pt>
    <dgm:pt modelId="{CC6B677C-A433-4246-8A4F-802F3B37A203}">
      <dgm:prSet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100" dirty="0" smtClean="0"/>
            <a:t>Низкий уровень счастья и способности к </a:t>
          </a:r>
          <a:r>
            <a:rPr lang="ru-RU" sz="1100" dirty="0" err="1" smtClean="0"/>
            <a:t>саморегуляции</a:t>
          </a:r>
          <a:r>
            <a:rPr lang="ru-RU" sz="1100" dirty="0" smtClean="0"/>
            <a:t> у детей</a:t>
          </a:r>
          <a:endParaRPr lang="en-GB" sz="1100" dirty="0"/>
        </a:p>
      </dgm:t>
    </dgm:pt>
    <dgm:pt modelId="{FE83CB4D-3726-4C47-BC83-2D673C57323F}" type="parTrans" cxnId="{D4B71887-DED4-484F-AE79-F1474D97B25A}">
      <dgm:prSet/>
      <dgm:spPr/>
      <dgm:t>
        <a:bodyPr/>
        <a:lstStyle/>
        <a:p>
          <a:endParaRPr lang="en-GB"/>
        </a:p>
      </dgm:t>
    </dgm:pt>
    <dgm:pt modelId="{2112112A-E584-4946-9061-41A8583B65C4}" type="sibTrans" cxnId="{D4B71887-DED4-484F-AE79-F1474D97B25A}">
      <dgm:prSet/>
      <dgm:spPr/>
      <dgm:t>
        <a:bodyPr/>
        <a:lstStyle/>
        <a:p>
          <a:endParaRPr lang="en-GB"/>
        </a:p>
      </dgm:t>
    </dgm:pt>
    <dgm:pt modelId="{BB1A2FBC-E780-4A6B-A4F3-86125C895693}">
      <dgm:prSet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 anchor="ctr"/>
        <a:lstStyle/>
        <a:p>
          <a:r>
            <a:rPr lang="ru-RU" sz="1100" dirty="0" smtClean="0"/>
            <a:t>Наиболее низкие достижения во всех сферах жизни</a:t>
          </a:r>
          <a:endParaRPr lang="en-GB" sz="1100" dirty="0"/>
        </a:p>
      </dgm:t>
    </dgm:pt>
    <dgm:pt modelId="{9EB74563-22EC-4742-A3BD-BDC35774BB2C}" type="parTrans" cxnId="{68F5BAC9-62E3-4206-94F6-4E045AFFFDD5}">
      <dgm:prSet/>
      <dgm:spPr/>
      <dgm:t>
        <a:bodyPr/>
        <a:lstStyle/>
        <a:p>
          <a:endParaRPr lang="en-GB"/>
        </a:p>
      </dgm:t>
    </dgm:pt>
    <dgm:pt modelId="{EB0CB50C-9224-4D8C-BF44-5F9EBE6931FD}" type="sibTrans" cxnId="{68F5BAC9-62E3-4206-94F6-4E045AFFFDD5}">
      <dgm:prSet/>
      <dgm:spPr/>
      <dgm:t>
        <a:bodyPr/>
        <a:lstStyle/>
        <a:p>
          <a:endParaRPr lang="en-GB"/>
        </a:p>
      </dgm:t>
    </dgm:pt>
    <dgm:pt modelId="{DB122F8C-4BDE-4B1B-A704-E8CCB5C8416B}">
      <dgm:prSet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/>
        <a:lstStyle/>
        <a:p>
          <a:endParaRPr lang="en-GB" sz="1600" dirty="0"/>
        </a:p>
      </dgm:t>
    </dgm:pt>
    <dgm:pt modelId="{3FA5A41D-8F9B-4A64-AC05-B6FFF50DFE1B}" type="parTrans" cxnId="{70B9E345-0E4B-4A85-B046-4CEB7EE664B9}">
      <dgm:prSet/>
      <dgm:spPr/>
      <dgm:t>
        <a:bodyPr/>
        <a:lstStyle/>
        <a:p>
          <a:endParaRPr lang="en-GB"/>
        </a:p>
      </dgm:t>
    </dgm:pt>
    <dgm:pt modelId="{B1C32A82-C4E4-4481-88C3-2F34EE373207}" type="sibTrans" cxnId="{70B9E345-0E4B-4A85-B046-4CEB7EE664B9}">
      <dgm:prSet/>
      <dgm:spPr/>
      <dgm:t>
        <a:bodyPr/>
        <a:lstStyle/>
        <a:p>
          <a:endParaRPr lang="en-GB"/>
        </a:p>
      </dgm:t>
    </dgm:pt>
    <dgm:pt modelId="{4758F683-0D4C-4E22-A8C8-48E59E20A201}">
      <dgm:prSet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200" dirty="0" smtClean="0"/>
            <a:t>Более склонны испытывать сложности с подчинением авторитетам</a:t>
          </a:r>
          <a:endParaRPr lang="en-GB" sz="1200" dirty="0"/>
        </a:p>
      </dgm:t>
    </dgm:pt>
    <dgm:pt modelId="{CC90D1FC-E95E-461A-B7AE-1D66B4B59200}" type="parTrans" cxnId="{AB2ADC8B-E99B-4853-B5CE-DBB80AD8BF68}">
      <dgm:prSet/>
      <dgm:spPr/>
      <dgm:t>
        <a:bodyPr/>
        <a:lstStyle/>
        <a:p>
          <a:endParaRPr lang="en-GB"/>
        </a:p>
      </dgm:t>
    </dgm:pt>
    <dgm:pt modelId="{D35CA01A-3FE0-4467-A559-EE9183E087A3}" type="sibTrans" cxnId="{AB2ADC8B-E99B-4853-B5CE-DBB80AD8BF68}">
      <dgm:prSet/>
      <dgm:spPr/>
      <dgm:t>
        <a:bodyPr/>
        <a:lstStyle/>
        <a:p>
          <a:endParaRPr lang="en-GB"/>
        </a:p>
      </dgm:t>
    </dgm:pt>
    <dgm:pt modelId="{52A125BB-3C7D-4527-9310-17013628190A}">
      <dgm:prSet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/>
        <a:lstStyle/>
        <a:p>
          <a:endParaRPr lang="en-GB" sz="1200" dirty="0"/>
        </a:p>
      </dgm:t>
    </dgm:pt>
    <dgm:pt modelId="{42E15594-F275-4630-B3C7-2CB309E47617}" type="parTrans" cxnId="{66F84487-3E25-40B7-BCD8-673DE6134A01}">
      <dgm:prSet/>
      <dgm:spPr/>
      <dgm:t>
        <a:bodyPr/>
        <a:lstStyle/>
        <a:p>
          <a:endParaRPr lang="en-GB"/>
        </a:p>
      </dgm:t>
    </dgm:pt>
    <dgm:pt modelId="{E35E3A43-49A8-4959-AE0B-CEFE2154A710}" type="sibTrans" cxnId="{66F84487-3E25-40B7-BCD8-673DE6134A01}">
      <dgm:prSet/>
      <dgm:spPr/>
      <dgm:t>
        <a:bodyPr/>
        <a:lstStyle/>
        <a:p>
          <a:endParaRPr lang="en-GB"/>
        </a:p>
      </dgm:t>
    </dgm:pt>
    <dgm:pt modelId="{AF8176C6-8B37-4A01-9CED-0E1222F355F7}">
      <dgm:prSet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 anchor="ctr"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200" dirty="0" smtClean="0"/>
            <a:t>Склонны к низкой успеваемости в школе</a:t>
          </a:r>
          <a:endParaRPr lang="en-GB" sz="1200" dirty="0"/>
        </a:p>
      </dgm:t>
    </dgm:pt>
    <dgm:pt modelId="{EF8680DD-98FB-4E15-B3BF-3D0CAD10ACB1}" type="parTrans" cxnId="{9C876FBC-A0BE-41CA-A2D7-B745AA856D56}">
      <dgm:prSet/>
      <dgm:spPr/>
      <dgm:t>
        <a:bodyPr/>
        <a:lstStyle/>
        <a:p>
          <a:endParaRPr lang="en-GB"/>
        </a:p>
      </dgm:t>
    </dgm:pt>
    <dgm:pt modelId="{05F51415-3C99-4079-A206-7DE35AD80591}" type="sibTrans" cxnId="{9C876FBC-A0BE-41CA-A2D7-B745AA856D56}">
      <dgm:prSet/>
      <dgm:spPr/>
      <dgm:t>
        <a:bodyPr/>
        <a:lstStyle/>
        <a:p>
          <a:endParaRPr lang="en-GB"/>
        </a:p>
      </dgm:t>
    </dgm:pt>
    <dgm:pt modelId="{AA070EAF-3D5A-477C-8F85-65C2745B0045}">
      <dgm:prSet custT="1"/>
      <dgm:spPr/>
      <dgm:t>
        <a:bodyPr anchor="ctr"/>
        <a:lstStyle/>
        <a:p>
          <a:r>
            <a:rPr lang="ru-RU" sz="1100" dirty="0" smtClean="0"/>
            <a:t>Недостаток самоконтроля и низкая самооценк</a:t>
          </a:r>
          <a:r>
            <a:rPr lang="ru-RU" sz="1400" dirty="0" smtClean="0"/>
            <a:t>а</a:t>
          </a:r>
          <a:r>
            <a:rPr lang="en-GB" sz="1400" dirty="0" smtClean="0"/>
            <a:t> </a:t>
          </a:r>
          <a:endParaRPr lang="en-GB" sz="1400" dirty="0"/>
        </a:p>
      </dgm:t>
    </dgm:pt>
    <dgm:pt modelId="{78ADD848-3826-4440-9634-65E8AAD2AF71}" type="parTrans" cxnId="{3983BA61-F7F8-418E-80EC-82D98443C32B}">
      <dgm:prSet/>
      <dgm:spPr/>
      <dgm:t>
        <a:bodyPr/>
        <a:lstStyle/>
        <a:p>
          <a:endParaRPr lang="en-GB"/>
        </a:p>
      </dgm:t>
    </dgm:pt>
    <dgm:pt modelId="{4955E2DF-62A6-416A-999C-D7F408AB53CF}" type="sibTrans" cxnId="{3983BA61-F7F8-418E-80EC-82D98443C32B}">
      <dgm:prSet/>
      <dgm:spPr/>
      <dgm:t>
        <a:bodyPr/>
        <a:lstStyle/>
        <a:p>
          <a:endParaRPr lang="en-GB"/>
        </a:p>
      </dgm:t>
    </dgm:pt>
    <dgm:pt modelId="{7DC0E6B9-DC7D-4191-B1E6-4C42E589D6C8}">
      <dgm:prSet custT="1"/>
      <dgm:spPr/>
      <dgm:t>
        <a:bodyPr anchor="ctr"/>
        <a:lstStyle/>
        <a:p>
          <a:r>
            <a:rPr lang="ru-RU" sz="1200" dirty="0" smtClean="0"/>
            <a:t>Более низкая компетентность, чем у сверстников</a:t>
          </a:r>
          <a:endParaRPr lang="en-GB" sz="1200" dirty="0"/>
        </a:p>
      </dgm:t>
    </dgm:pt>
    <dgm:pt modelId="{76F423BB-16E6-4F51-B8CB-F1B8F86A6252}" type="sibTrans" cxnId="{5F55A0E5-DF31-4089-A5CF-115F001DA85E}">
      <dgm:prSet/>
      <dgm:spPr/>
      <dgm:t>
        <a:bodyPr/>
        <a:lstStyle/>
        <a:p>
          <a:endParaRPr lang="en-GB"/>
        </a:p>
      </dgm:t>
    </dgm:pt>
    <dgm:pt modelId="{1E6A8169-A9A3-45DC-86D8-E6EC192C5087}" type="parTrans" cxnId="{5F55A0E5-DF31-4089-A5CF-115F001DA85E}">
      <dgm:prSet/>
      <dgm:spPr/>
      <dgm:t>
        <a:bodyPr/>
        <a:lstStyle/>
        <a:p>
          <a:endParaRPr lang="en-GB"/>
        </a:p>
      </dgm:t>
    </dgm:pt>
    <dgm:pt modelId="{5E801774-C9D9-45D9-A0EB-B72F33F55643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 anchor="ctr"/>
        <a:lstStyle/>
        <a:p>
          <a:pPr marL="171450" marR="0" indent="-17145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Они способные и ответственные</a:t>
          </a:r>
          <a:endParaRPr lang="en-GB" sz="1400" dirty="0"/>
        </a:p>
      </dgm:t>
    </dgm:pt>
    <dgm:pt modelId="{4EC4DCBE-96D0-4A58-95A1-BDE80D3DEEB7}" type="parTrans" cxnId="{79315CE6-64B6-444B-B4CB-9F7E0C1C7BEB}">
      <dgm:prSet/>
      <dgm:spPr/>
      <dgm:t>
        <a:bodyPr/>
        <a:lstStyle/>
        <a:p>
          <a:endParaRPr lang="en-GB"/>
        </a:p>
      </dgm:t>
    </dgm:pt>
    <dgm:pt modelId="{C1704C7E-7FCF-499C-BB41-44CCF42A068C}" type="sibTrans" cxnId="{79315CE6-64B6-444B-B4CB-9F7E0C1C7BEB}">
      <dgm:prSet/>
      <dgm:spPr/>
      <dgm:t>
        <a:bodyPr/>
        <a:lstStyle/>
        <a:p>
          <a:endParaRPr lang="en-GB"/>
        </a:p>
      </dgm:t>
    </dgm:pt>
    <dgm:pt modelId="{B212E19B-8511-44C0-B359-95A28317A6CB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2">
                  <a:lumMod val="75000"/>
                </a:schemeClr>
              </a:solidFill>
            </a:rPr>
            <a:t>Либеральный</a:t>
          </a:r>
          <a:endParaRPr lang="en-GB" sz="2000" dirty="0">
            <a:solidFill>
              <a:schemeClr val="tx2">
                <a:lumMod val="75000"/>
              </a:schemeClr>
            </a:solidFill>
          </a:endParaRPr>
        </a:p>
      </dgm:t>
    </dgm:pt>
    <dgm:pt modelId="{93F9B3C0-1875-42BA-98B4-95D60DCAE6F9}" type="sibTrans" cxnId="{3009A3AA-BA99-4E9C-9601-4B02A9A0AB19}">
      <dgm:prSet/>
      <dgm:spPr/>
      <dgm:t>
        <a:bodyPr/>
        <a:lstStyle/>
        <a:p>
          <a:endParaRPr lang="en-GB"/>
        </a:p>
      </dgm:t>
    </dgm:pt>
    <dgm:pt modelId="{4BD60F24-3B52-4FC5-AABA-258953306F04}" type="parTrans" cxnId="{3009A3AA-BA99-4E9C-9601-4B02A9A0AB19}">
      <dgm:prSet/>
      <dgm:spPr/>
      <dgm:t>
        <a:bodyPr/>
        <a:lstStyle/>
        <a:p>
          <a:endParaRPr lang="en-GB"/>
        </a:p>
      </dgm:t>
    </dgm:pt>
    <dgm:pt modelId="{62B76D70-57BC-4330-B909-445BEE6E1BEE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 anchor="ctr"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200" dirty="0" smtClean="0"/>
            <a:t>Низкий уровень счастья, социальной компетентности и самооценки</a:t>
          </a:r>
          <a:endParaRPr lang="en-GB" sz="1200" dirty="0">
            <a:solidFill>
              <a:srgbClr val="FF0000"/>
            </a:solidFill>
          </a:endParaRPr>
        </a:p>
      </dgm:t>
    </dgm:pt>
    <dgm:pt modelId="{16E2D042-825D-4CE6-912B-777843753863}" type="parTrans" cxnId="{9084F9C4-A3E4-4194-8B5F-5C2A0353B019}">
      <dgm:prSet/>
      <dgm:spPr/>
      <dgm:t>
        <a:bodyPr/>
        <a:lstStyle/>
        <a:p>
          <a:endParaRPr lang="ru-RU"/>
        </a:p>
      </dgm:t>
    </dgm:pt>
    <dgm:pt modelId="{8CCEC39E-F33D-4FF3-BB2B-8BBCFDC20037}" type="sibTrans" cxnId="{9084F9C4-A3E4-4194-8B5F-5C2A0353B019}">
      <dgm:prSet/>
      <dgm:spPr/>
      <dgm:t>
        <a:bodyPr/>
        <a:lstStyle/>
        <a:p>
          <a:endParaRPr lang="ru-RU"/>
        </a:p>
      </dgm:t>
    </dgm:pt>
    <dgm:pt modelId="{71DB095C-EE76-453D-9057-8FD07815C7AD}" type="pres">
      <dgm:prSet presAssocID="{2B377779-FE00-4D9A-A407-72DCF8A2185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4C7661D-0E4B-43CF-8C64-FBF229893FF9}" type="pres">
      <dgm:prSet presAssocID="{E28AD490-199F-466A-946B-B4F4A03AD95C}" presName="linNode" presStyleCnt="0"/>
      <dgm:spPr/>
    </dgm:pt>
    <dgm:pt modelId="{9EBF442F-C642-4431-88C3-77CA36D25F9F}" type="pres">
      <dgm:prSet presAssocID="{E28AD490-199F-466A-946B-B4F4A03AD95C}" presName="parentShp" presStyleLbl="node1" presStyleIdx="0" presStyleCnt="4" custScaleX="71874" custLinFactNeighborX="-77" custLinFactNeighborY="-1529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2567B6-D892-406F-9C38-04786BE0B341}" type="pres">
      <dgm:prSet presAssocID="{E28AD490-199F-466A-946B-B4F4A03AD95C}" presName="childShp" presStyleLbl="bgAccFollowNode1" presStyleIdx="0" presStyleCnt="4" custScaleX="11990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8A3FD3-14E6-4A19-9CE5-6FF5A4344E9E}" type="pres">
      <dgm:prSet presAssocID="{DE1D37DE-8B79-4047-9968-4614ADBE3B6C}" presName="spacing" presStyleCnt="0"/>
      <dgm:spPr/>
    </dgm:pt>
    <dgm:pt modelId="{9C899BC7-4E04-4A3A-BF96-22B7002151DD}" type="pres">
      <dgm:prSet presAssocID="{B212E19B-8511-44C0-B359-95A28317A6CB}" presName="linNode" presStyleCnt="0"/>
      <dgm:spPr/>
    </dgm:pt>
    <dgm:pt modelId="{31126133-F8A3-41D3-884F-DAA1EBBF2B24}" type="pres">
      <dgm:prSet presAssocID="{B212E19B-8511-44C0-B359-95A28317A6CB}" presName="parentShp" presStyleLbl="node1" presStyleIdx="1" presStyleCnt="4" custScaleX="718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3E43EF-23FB-4381-9708-6EF5D84553D5}" type="pres">
      <dgm:prSet presAssocID="{B212E19B-8511-44C0-B359-95A28317A6CB}" presName="childShp" presStyleLbl="bgAccFollowNode1" presStyleIdx="1" presStyleCnt="4" custScaleX="119909" custScaleY="1159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F3F5A8-6C0B-460E-8076-DB2DF308266D}" type="pres">
      <dgm:prSet presAssocID="{93F9B3C0-1875-42BA-98B4-95D60DCAE6F9}" presName="spacing" presStyleCnt="0"/>
      <dgm:spPr/>
    </dgm:pt>
    <dgm:pt modelId="{E1CA4396-9D34-4213-95C5-6B7B4954B64A}" type="pres">
      <dgm:prSet presAssocID="{C29E1DE8-5391-4273-8A74-C07C1B0EF94C}" presName="linNode" presStyleCnt="0"/>
      <dgm:spPr/>
    </dgm:pt>
    <dgm:pt modelId="{0FB7B214-DA17-4232-80FA-F3A80219C54A}" type="pres">
      <dgm:prSet presAssocID="{C29E1DE8-5391-4273-8A74-C07C1B0EF94C}" presName="parentShp" presStyleLbl="node1" presStyleIdx="2" presStyleCnt="4" custScaleX="718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55A4AF-E3DF-4371-BCE6-8179B2818D0E}" type="pres">
      <dgm:prSet presAssocID="{C29E1DE8-5391-4273-8A74-C07C1B0EF94C}" presName="childShp" presStyleLbl="bgAccFollowNode1" presStyleIdx="2" presStyleCnt="4" custScaleX="11990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884BA1-A21C-442B-AB96-A3D8B2F15B26}" type="pres">
      <dgm:prSet presAssocID="{510C43BA-2E06-4658-A934-A9EA610CAE04}" presName="spacing" presStyleCnt="0"/>
      <dgm:spPr/>
    </dgm:pt>
    <dgm:pt modelId="{84978710-064F-49FC-940E-A450E4837E49}" type="pres">
      <dgm:prSet presAssocID="{F846743E-BB27-4312-83FE-FE17C90F486A}" presName="linNode" presStyleCnt="0"/>
      <dgm:spPr/>
    </dgm:pt>
    <dgm:pt modelId="{8BEFB15F-6437-4D20-8ABA-D553C1F0B731}" type="pres">
      <dgm:prSet presAssocID="{F846743E-BB27-4312-83FE-FE17C90F486A}" presName="parentShp" presStyleLbl="node1" presStyleIdx="3" presStyleCnt="4" custScaleX="718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883D7C-2EC6-44C8-8078-FD9F8BBBAB49}" type="pres">
      <dgm:prSet presAssocID="{F846743E-BB27-4312-83FE-FE17C90F486A}" presName="childShp" presStyleLbl="bgAccFollowNode1" presStyleIdx="3" presStyleCnt="4" custScaleX="119909" custScaleY="1281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5276474-82C9-40BD-8CF2-CBB85D73DACA}" srcId="{2B377779-FE00-4D9A-A407-72DCF8A2185F}" destId="{F846743E-BB27-4312-83FE-FE17C90F486A}" srcOrd="3" destOrd="0" parTransId="{9AD985C5-DF3C-4F81-B349-F6C66C6C08B6}" sibTransId="{3D9432E0-98B0-498E-A181-776CD1E5B2FA}"/>
    <dgm:cxn modelId="{9C876FBC-A0BE-41CA-A2D7-B745AA856D56}" srcId="{F846743E-BB27-4312-83FE-FE17C90F486A}" destId="{AF8176C6-8B37-4A01-9CED-0E1222F355F7}" srcOrd="2" destOrd="0" parTransId="{EF8680DD-98FB-4E15-B3BF-3D0CAD10ACB1}" sibTransId="{05F51415-3C99-4079-A206-7DE35AD80591}"/>
    <dgm:cxn modelId="{3007B921-A08E-40D4-93F8-351A64BF6987}" type="presOf" srcId="{5E801774-C9D9-45D9-A0EB-B72F33F55643}" destId="{2D2567B6-D892-406F-9C38-04786BE0B341}" srcOrd="0" destOrd="1" presId="urn:microsoft.com/office/officeart/2005/8/layout/vList6"/>
    <dgm:cxn modelId="{63E0C211-6556-4F9A-A365-4A85CAF4EA05}" type="presOf" srcId="{AA070EAF-3D5A-477C-8F85-65C2745B0045}" destId="{1C55A4AF-E3DF-4371-BCE6-8179B2818D0E}" srcOrd="0" destOrd="1" presId="urn:microsoft.com/office/officeart/2005/8/layout/vList6"/>
    <dgm:cxn modelId="{3983BA61-F7F8-418E-80EC-82D98443C32B}" srcId="{C29E1DE8-5391-4273-8A74-C07C1B0EF94C}" destId="{AA070EAF-3D5A-477C-8F85-65C2745B0045}" srcOrd="1" destOrd="0" parTransId="{78ADD848-3826-4440-9634-65E8AAD2AF71}" sibTransId="{4955E2DF-62A6-416A-999C-D7F408AB53CF}"/>
    <dgm:cxn modelId="{1E2212EA-32A6-406F-9950-205C8189967B}" type="presOf" srcId="{39F2AD29-EC3A-4B0A-9C1B-25FF6A4B9919}" destId="{D5883D7C-2EC6-44C8-8078-FD9F8BBBAB49}" srcOrd="0" destOrd="0" presId="urn:microsoft.com/office/officeart/2005/8/layout/vList6"/>
    <dgm:cxn modelId="{0DB957D7-9761-4EEB-AC37-611683A59E46}" srcId="{2B377779-FE00-4D9A-A407-72DCF8A2185F}" destId="{E28AD490-199F-466A-946B-B4F4A03AD95C}" srcOrd="0" destOrd="0" parTransId="{0B9AA767-7650-4DD8-A2E6-870F2263559F}" sibTransId="{DE1D37DE-8B79-4047-9968-4614ADBE3B6C}"/>
    <dgm:cxn modelId="{E7787C5C-36AC-4771-81E9-BF62FAF4951A}" type="presOf" srcId="{F846743E-BB27-4312-83FE-FE17C90F486A}" destId="{8BEFB15F-6437-4D20-8ABA-D553C1F0B731}" srcOrd="0" destOrd="0" presId="urn:microsoft.com/office/officeart/2005/8/layout/vList6"/>
    <dgm:cxn modelId="{9E7B3C29-4B05-4E06-A82D-4592CA1A8F81}" type="presOf" srcId="{2B377779-FE00-4D9A-A407-72DCF8A2185F}" destId="{71DB095C-EE76-453D-9057-8FD07815C7AD}" srcOrd="0" destOrd="0" presId="urn:microsoft.com/office/officeart/2005/8/layout/vList6"/>
    <dgm:cxn modelId="{22A11808-6E08-4616-AFBC-15F673CC5C08}" type="presOf" srcId="{7DC0E6B9-DC7D-4191-B1E6-4C42E589D6C8}" destId="{1C55A4AF-E3DF-4371-BCE6-8179B2818D0E}" srcOrd="0" destOrd="2" presId="urn:microsoft.com/office/officeart/2005/8/layout/vList6"/>
    <dgm:cxn modelId="{7E9FD21F-F9B4-421A-9E1A-243FAFEF5563}" type="presOf" srcId="{DB122F8C-4BDE-4B1B-A704-E8CCB5C8416B}" destId="{F03E43EF-23FB-4381-9708-6EF5D84553D5}" srcOrd="0" destOrd="3" presId="urn:microsoft.com/office/officeart/2005/8/layout/vList6"/>
    <dgm:cxn modelId="{C45AAC10-0068-4939-9A58-5D700FB18296}" type="presOf" srcId="{BB1A2FBC-E780-4A6B-A4F3-86125C895693}" destId="{1C55A4AF-E3DF-4371-BCE6-8179B2818D0E}" srcOrd="0" destOrd="0" presId="urn:microsoft.com/office/officeart/2005/8/layout/vList6"/>
    <dgm:cxn modelId="{372C6AA5-7AEF-4CE8-9332-24256C829935}" type="presOf" srcId="{4758F683-0D4C-4E22-A8C8-48E59E20A201}" destId="{F03E43EF-23FB-4381-9708-6EF5D84553D5}" srcOrd="0" destOrd="1" presId="urn:microsoft.com/office/officeart/2005/8/layout/vList6"/>
    <dgm:cxn modelId="{5F55A0E5-DF31-4089-A5CF-115F001DA85E}" srcId="{C29E1DE8-5391-4273-8A74-C07C1B0EF94C}" destId="{7DC0E6B9-DC7D-4191-B1E6-4C42E589D6C8}" srcOrd="2" destOrd="0" parTransId="{1E6A8169-A9A3-45DC-86D8-E6EC192C5087}" sibTransId="{76F423BB-16E6-4F51-B8CB-F1B8F86A6252}"/>
    <dgm:cxn modelId="{D4B71887-DED4-484F-AE79-F1474D97B25A}" srcId="{B212E19B-8511-44C0-B359-95A28317A6CB}" destId="{CC6B677C-A433-4246-8A4F-802F3B37A203}" srcOrd="0" destOrd="0" parTransId="{FE83CB4D-3726-4C47-BC83-2D673C57323F}" sibTransId="{2112112A-E584-4946-9061-41A8583B65C4}"/>
    <dgm:cxn modelId="{C2C70758-7244-4614-82F3-2F328DFDF16E}" type="presOf" srcId="{E28AD490-199F-466A-946B-B4F4A03AD95C}" destId="{9EBF442F-C642-4431-88C3-77CA36D25F9F}" srcOrd="0" destOrd="0" presId="urn:microsoft.com/office/officeart/2005/8/layout/vList6"/>
    <dgm:cxn modelId="{95D1FFAA-BD77-4BA7-8535-5B4881AAD461}" type="presOf" srcId="{AF8176C6-8B37-4A01-9CED-0E1222F355F7}" destId="{D5883D7C-2EC6-44C8-8078-FD9F8BBBAB49}" srcOrd="0" destOrd="2" presId="urn:microsoft.com/office/officeart/2005/8/layout/vList6"/>
    <dgm:cxn modelId="{7469CD52-3C39-4F92-ACEE-26C7AA7DFA36}" srcId="{F846743E-BB27-4312-83FE-FE17C90F486A}" destId="{39F2AD29-EC3A-4B0A-9C1B-25FF6A4B9919}" srcOrd="0" destOrd="0" parTransId="{A60C91B0-67EC-4802-B1EB-35A21EB0BA0E}" sibTransId="{CF0987AB-FE96-4462-BC65-82A81B7C2F27}"/>
    <dgm:cxn modelId="{2A770245-BDF8-4794-8FCD-3BCB17F8FF59}" type="presOf" srcId="{C29E1DE8-5391-4273-8A74-C07C1B0EF94C}" destId="{0FB7B214-DA17-4232-80FA-F3A80219C54A}" srcOrd="0" destOrd="0" presId="urn:microsoft.com/office/officeart/2005/8/layout/vList6"/>
    <dgm:cxn modelId="{936EDB9A-D3EB-4218-93EE-AC7D6599B611}" type="presOf" srcId="{62B76D70-57BC-4330-B909-445BEE6E1BEE}" destId="{D5883D7C-2EC6-44C8-8078-FD9F8BBBAB49}" srcOrd="0" destOrd="1" presId="urn:microsoft.com/office/officeart/2005/8/layout/vList6"/>
    <dgm:cxn modelId="{F5FD37AD-B1DE-44ED-9F04-2CB1A459593C}" type="presOf" srcId="{CC6B677C-A433-4246-8A4F-802F3B37A203}" destId="{F03E43EF-23FB-4381-9708-6EF5D84553D5}" srcOrd="0" destOrd="0" presId="urn:microsoft.com/office/officeart/2005/8/layout/vList6"/>
    <dgm:cxn modelId="{E97A680C-66F8-4BA7-8598-2DF3CE83D2C2}" type="presOf" srcId="{52A125BB-3C7D-4527-9310-17013628190A}" destId="{F03E43EF-23FB-4381-9708-6EF5D84553D5}" srcOrd="0" destOrd="2" presId="urn:microsoft.com/office/officeart/2005/8/layout/vList6"/>
    <dgm:cxn modelId="{AB2ADC8B-E99B-4853-B5CE-DBB80AD8BF68}" srcId="{B212E19B-8511-44C0-B359-95A28317A6CB}" destId="{4758F683-0D4C-4E22-A8C8-48E59E20A201}" srcOrd="1" destOrd="0" parTransId="{CC90D1FC-E95E-461A-B7AE-1D66B4B59200}" sibTransId="{D35CA01A-3FE0-4467-A559-EE9183E087A3}"/>
    <dgm:cxn modelId="{3009A3AA-BA99-4E9C-9601-4B02A9A0AB19}" srcId="{2B377779-FE00-4D9A-A407-72DCF8A2185F}" destId="{B212E19B-8511-44C0-B359-95A28317A6CB}" srcOrd="1" destOrd="0" parTransId="{4BD60F24-3B52-4FC5-AABA-258953306F04}" sibTransId="{93F9B3C0-1875-42BA-98B4-95D60DCAE6F9}"/>
    <dgm:cxn modelId="{70B9E345-0E4B-4A85-B046-4CEB7EE664B9}" srcId="{B212E19B-8511-44C0-B359-95A28317A6CB}" destId="{DB122F8C-4BDE-4B1B-A704-E8CCB5C8416B}" srcOrd="3" destOrd="0" parTransId="{3FA5A41D-8F9B-4A64-AC05-B6FFF50DFE1B}" sibTransId="{B1C32A82-C4E4-4481-88C3-2F34EE373207}"/>
    <dgm:cxn modelId="{9084F9C4-A3E4-4194-8B5F-5C2A0353B019}" srcId="{F846743E-BB27-4312-83FE-FE17C90F486A}" destId="{62B76D70-57BC-4330-B909-445BEE6E1BEE}" srcOrd="1" destOrd="0" parTransId="{16E2D042-825D-4CE6-912B-777843753863}" sibTransId="{8CCEC39E-F33D-4FF3-BB2B-8BBCFDC20037}"/>
    <dgm:cxn modelId="{68F5BAC9-62E3-4206-94F6-4E045AFFFDD5}" srcId="{C29E1DE8-5391-4273-8A74-C07C1B0EF94C}" destId="{BB1A2FBC-E780-4A6B-A4F3-86125C895693}" srcOrd="0" destOrd="0" parTransId="{9EB74563-22EC-4742-A3BD-BDC35774BB2C}" sibTransId="{EB0CB50C-9224-4D8C-BF44-5F9EBE6931FD}"/>
    <dgm:cxn modelId="{F9BFAAA9-C4C5-4CA9-B5CD-383124E17A2C}" srcId="{E28AD490-199F-466A-946B-B4F4A03AD95C}" destId="{6034814B-D554-4F7D-B774-64312FBC8C20}" srcOrd="0" destOrd="0" parTransId="{284D0714-8CC7-4AFD-AE9A-DF1077AEC5BD}" sibTransId="{00A3A9DF-716E-49AA-A0C0-6F80301EB2A6}"/>
    <dgm:cxn modelId="{FCBD73EE-DDFA-48C2-8ED1-8CC944C09C6B}" type="presOf" srcId="{6034814B-D554-4F7D-B774-64312FBC8C20}" destId="{2D2567B6-D892-406F-9C38-04786BE0B341}" srcOrd="0" destOrd="0" presId="urn:microsoft.com/office/officeart/2005/8/layout/vList6"/>
    <dgm:cxn modelId="{BFB9B67F-FD70-48EB-9326-B73727AEEE98}" type="presOf" srcId="{B212E19B-8511-44C0-B359-95A28317A6CB}" destId="{31126133-F8A3-41D3-884F-DAA1EBBF2B24}" srcOrd="0" destOrd="0" presId="urn:microsoft.com/office/officeart/2005/8/layout/vList6"/>
    <dgm:cxn modelId="{79315CE6-64B6-444B-B4CB-9F7E0C1C7BEB}" srcId="{E28AD490-199F-466A-946B-B4F4A03AD95C}" destId="{5E801774-C9D9-45D9-A0EB-B72F33F55643}" srcOrd="1" destOrd="0" parTransId="{4EC4DCBE-96D0-4A58-95A1-BDE80D3DEEB7}" sibTransId="{C1704C7E-7FCF-499C-BB41-44CCF42A068C}"/>
    <dgm:cxn modelId="{66F84487-3E25-40B7-BCD8-673DE6134A01}" srcId="{B212E19B-8511-44C0-B359-95A28317A6CB}" destId="{52A125BB-3C7D-4527-9310-17013628190A}" srcOrd="2" destOrd="0" parTransId="{42E15594-F275-4630-B3C7-2CB309E47617}" sibTransId="{E35E3A43-49A8-4959-AE0B-CEFE2154A710}"/>
    <dgm:cxn modelId="{26B95FB6-65A3-4858-9B0A-247E026C9C9A}" srcId="{2B377779-FE00-4D9A-A407-72DCF8A2185F}" destId="{C29E1DE8-5391-4273-8A74-C07C1B0EF94C}" srcOrd="2" destOrd="0" parTransId="{613C82B5-FAB1-423B-8DF4-D27556F0E4E5}" sibTransId="{510C43BA-2E06-4658-A934-A9EA610CAE04}"/>
    <dgm:cxn modelId="{0F8E44BA-6334-4C17-BCF2-454B6ABB98CD}" type="presParOf" srcId="{71DB095C-EE76-453D-9057-8FD07815C7AD}" destId="{54C7661D-0E4B-43CF-8C64-FBF229893FF9}" srcOrd="0" destOrd="0" presId="urn:microsoft.com/office/officeart/2005/8/layout/vList6"/>
    <dgm:cxn modelId="{EF0C460A-1C27-4FF1-90E9-1B616D316C36}" type="presParOf" srcId="{54C7661D-0E4B-43CF-8C64-FBF229893FF9}" destId="{9EBF442F-C642-4431-88C3-77CA36D25F9F}" srcOrd="0" destOrd="0" presId="urn:microsoft.com/office/officeart/2005/8/layout/vList6"/>
    <dgm:cxn modelId="{9ED93811-CDFF-43AE-85A2-AC8D8EE83480}" type="presParOf" srcId="{54C7661D-0E4B-43CF-8C64-FBF229893FF9}" destId="{2D2567B6-D892-406F-9C38-04786BE0B341}" srcOrd="1" destOrd="0" presId="urn:microsoft.com/office/officeart/2005/8/layout/vList6"/>
    <dgm:cxn modelId="{9F02FA3D-945F-4B46-BD2D-1FB9EF22B3DD}" type="presParOf" srcId="{71DB095C-EE76-453D-9057-8FD07815C7AD}" destId="{BC8A3FD3-14E6-4A19-9CE5-6FF5A4344E9E}" srcOrd="1" destOrd="0" presId="urn:microsoft.com/office/officeart/2005/8/layout/vList6"/>
    <dgm:cxn modelId="{E670E4CC-3327-4999-94D2-5DDFD7E44373}" type="presParOf" srcId="{71DB095C-EE76-453D-9057-8FD07815C7AD}" destId="{9C899BC7-4E04-4A3A-BF96-22B7002151DD}" srcOrd="2" destOrd="0" presId="urn:microsoft.com/office/officeart/2005/8/layout/vList6"/>
    <dgm:cxn modelId="{A86327C0-CABB-40D7-9149-4A316E3ECC46}" type="presParOf" srcId="{9C899BC7-4E04-4A3A-BF96-22B7002151DD}" destId="{31126133-F8A3-41D3-884F-DAA1EBBF2B24}" srcOrd="0" destOrd="0" presId="urn:microsoft.com/office/officeart/2005/8/layout/vList6"/>
    <dgm:cxn modelId="{46623481-06EC-4B94-81C1-966A42188AF1}" type="presParOf" srcId="{9C899BC7-4E04-4A3A-BF96-22B7002151DD}" destId="{F03E43EF-23FB-4381-9708-6EF5D84553D5}" srcOrd="1" destOrd="0" presId="urn:microsoft.com/office/officeart/2005/8/layout/vList6"/>
    <dgm:cxn modelId="{F5D2A4B0-E759-4FD7-B44B-B87177420C26}" type="presParOf" srcId="{71DB095C-EE76-453D-9057-8FD07815C7AD}" destId="{F9F3F5A8-6C0B-460E-8076-DB2DF308266D}" srcOrd="3" destOrd="0" presId="urn:microsoft.com/office/officeart/2005/8/layout/vList6"/>
    <dgm:cxn modelId="{440ED826-0F10-4EC2-9A17-01E877639066}" type="presParOf" srcId="{71DB095C-EE76-453D-9057-8FD07815C7AD}" destId="{E1CA4396-9D34-4213-95C5-6B7B4954B64A}" srcOrd="4" destOrd="0" presId="urn:microsoft.com/office/officeart/2005/8/layout/vList6"/>
    <dgm:cxn modelId="{8F3619B5-A1AC-4374-A813-F9F09C08B41C}" type="presParOf" srcId="{E1CA4396-9D34-4213-95C5-6B7B4954B64A}" destId="{0FB7B214-DA17-4232-80FA-F3A80219C54A}" srcOrd="0" destOrd="0" presId="urn:microsoft.com/office/officeart/2005/8/layout/vList6"/>
    <dgm:cxn modelId="{EDCB81F4-758B-47FD-8694-32AABFE5688B}" type="presParOf" srcId="{E1CA4396-9D34-4213-95C5-6B7B4954B64A}" destId="{1C55A4AF-E3DF-4371-BCE6-8179B2818D0E}" srcOrd="1" destOrd="0" presId="urn:microsoft.com/office/officeart/2005/8/layout/vList6"/>
    <dgm:cxn modelId="{685DFAB3-0277-46A4-A228-78EEA6ED8DBD}" type="presParOf" srcId="{71DB095C-EE76-453D-9057-8FD07815C7AD}" destId="{EF884BA1-A21C-442B-AB96-A3D8B2F15B26}" srcOrd="5" destOrd="0" presId="urn:microsoft.com/office/officeart/2005/8/layout/vList6"/>
    <dgm:cxn modelId="{0370A97A-6D0A-4AA9-A9DA-434ACEA00EE8}" type="presParOf" srcId="{71DB095C-EE76-453D-9057-8FD07815C7AD}" destId="{84978710-064F-49FC-940E-A450E4837E49}" srcOrd="6" destOrd="0" presId="urn:microsoft.com/office/officeart/2005/8/layout/vList6"/>
    <dgm:cxn modelId="{AB0EFF98-411D-4FB4-921D-FE64A7E63567}" type="presParOf" srcId="{84978710-064F-49FC-940E-A450E4837E49}" destId="{8BEFB15F-6437-4D20-8ABA-D553C1F0B731}" srcOrd="0" destOrd="0" presId="urn:microsoft.com/office/officeart/2005/8/layout/vList6"/>
    <dgm:cxn modelId="{BE01E9AF-B1BB-4C52-8FB1-EC629157E7C7}" type="presParOf" srcId="{84978710-064F-49FC-940E-A450E4837E49}" destId="{D5883D7C-2EC6-44C8-8078-FD9F8BBBAB4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781120-022B-4160-9AD9-76D21E34EB5B}" type="doc">
      <dgm:prSet loTypeId="urn:microsoft.com/office/officeart/2011/layout/HexagonRadial" loCatId="cycle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6E0DD42-3759-4346-86AB-79BD593E8EC9}">
      <dgm:prSet phldrT="[Текст]"/>
      <dgm:spPr/>
      <dgm:t>
        <a:bodyPr/>
        <a:lstStyle/>
        <a:p>
          <a:r>
            <a:rPr lang="ru-RU" b="1" dirty="0" smtClean="0"/>
            <a:t>ощущение контроля</a:t>
          </a:r>
        </a:p>
        <a:p>
          <a:r>
            <a:rPr lang="ru-RU" b="1" dirty="0" smtClean="0"/>
            <a:t>постоянство</a:t>
          </a:r>
        </a:p>
        <a:p>
          <a:r>
            <a:rPr lang="ru-RU" b="1" dirty="0" smtClean="0"/>
            <a:t>стабильность</a:t>
          </a:r>
        </a:p>
        <a:p>
          <a:r>
            <a:rPr lang="ru-RU" b="1" dirty="0" smtClean="0"/>
            <a:t>защищенность</a:t>
          </a:r>
        </a:p>
        <a:p>
          <a:r>
            <a:rPr lang="ru-RU" b="1" dirty="0" smtClean="0"/>
            <a:t>безопасность</a:t>
          </a:r>
        </a:p>
      </dgm:t>
    </dgm:pt>
    <dgm:pt modelId="{26D11001-6AC0-45CC-80F4-5C13E2D320A6}" type="parTrans" cxnId="{B1CCB53E-6E4E-49ED-8917-237222926AB5}">
      <dgm:prSet/>
      <dgm:spPr/>
      <dgm:t>
        <a:bodyPr/>
        <a:lstStyle/>
        <a:p>
          <a:endParaRPr lang="ru-RU"/>
        </a:p>
      </dgm:t>
    </dgm:pt>
    <dgm:pt modelId="{8BC92344-BFCA-40BF-8360-E39847004158}" type="sibTrans" cxnId="{B1CCB53E-6E4E-49ED-8917-237222926AB5}">
      <dgm:prSet/>
      <dgm:spPr/>
      <dgm:t>
        <a:bodyPr/>
        <a:lstStyle/>
        <a:p>
          <a:endParaRPr lang="ru-RU"/>
        </a:p>
      </dgm:t>
    </dgm:pt>
    <dgm:pt modelId="{A9B3DE23-64A5-42AB-95D6-7A18B444990E}">
      <dgm:prSet phldrT="[Текст]"/>
      <dgm:spPr/>
      <dgm:t>
        <a:bodyPr/>
        <a:lstStyle/>
        <a:p>
          <a:r>
            <a:rPr lang="ru-RU" b="1" dirty="0" smtClean="0"/>
            <a:t>Поддержка  и</a:t>
          </a:r>
        </a:p>
        <a:p>
          <a:r>
            <a:rPr lang="ru-RU" b="1" dirty="0" smtClean="0"/>
            <a:t>прикосновения</a:t>
          </a:r>
          <a:endParaRPr lang="ru-RU" b="1" dirty="0"/>
        </a:p>
      </dgm:t>
    </dgm:pt>
    <dgm:pt modelId="{0906E5CF-2864-4574-9F78-3C8B622A9DE6}" type="parTrans" cxnId="{9BD294D3-7F04-41D7-834C-2A2311D8C38B}">
      <dgm:prSet/>
      <dgm:spPr/>
      <dgm:t>
        <a:bodyPr/>
        <a:lstStyle/>
        <a:p>
          <a:endParaRPr lang="ru-RU"/>
        </a:p>
      </dgm:t>
    </dgm:pt>
    <dgm:pt modelId="{D6EDE382-5EA9-4A31-BDFF-375681ABD6F7}" type="sibTrans" cxnId="{9BD294D3-7F04-41D7-834C-2A2311D8C38B}">
      <dgm:prSet/>
      <dgm:spPr/>
      <dgm:t>
        <a:bodyPr/>
        <a:lstStyle/>
        <a:p>
          <a:endParaRPr lang="ru-RU"/>
        </a:p>
      </dgm:t>
    </dgm:pt>
    <dgm:pt modelId="{7B9639BD-F19F-45A5-8233-27C3AB66DD96}">
      <dgm:prSet phldrT="[Текст]"/>
      <dgm:spPr/>
      <dgm:t>
        <a:bodyPr/>
        <a:lstStyle/>
        <a:p>
          <a:r>
            <a:rPr lang="ru-RU" b="1" dirty="0" smtClean="0"/>
            <a:t>Уважение себя как личности</a:t>
          </a:r>
          <a:endParaRPr lang="ru-RU" b="1" dirty="0"/>
        </a:p>
      </dgm:t>
    </dgm:pt>
    <dgm:pt modelId="{A2B94478-AD42-4E50-AAB0-F2928AB428FE}" type="parTrans" cxnId="{1FD86359-64CD-4ADD-80CD-165B48190A03}">
      <dgm:prSet/>
      <dgm:spPr/>
      <dgm:t>
        <a:bodyPr/>
        <a:lstStyle/>
        <a:p>
          <a:endParaRPr lang="ru-RU"/>
        </a:p>
      </dgm:t>
    </dgm:pt>
    <dgm:pt modelId="{38A998AB-D8F4-4C20-A863-DEB8621274EB}" type="sibTrans" cxnId="{1FD86359-64CD-4ADD-80CD-165B48190A03}">
      <dgm:prSet/>
      <dgm:spPr/>
      <dgm:t>
        <a:bodyPr/>
        <a:lstStyle/>
        <a:p>
          <a:endParaRPr lang="ru-RU"/>
        </a:p>
      </dgm:t>
    </dgm:pt>
    <dgm:pt modelId="{D9AB78D2-EF16-414B-964D-A8D2AAD06860}">
      <dgm:prSet phldrT="[Текст]"/>
      <dgm:spPr/>
      <dgm:t>
        <a:bodyPr/>
        <a:lstStyle/>
        <a:p>
          <a:r>
            <a:rPr lang="ru-RU" b="1" dirty="0" smtClean="0"/>
            <a:t>Достижения, творчество</a:t>
          </a:r>
          <a:endParaRPr lang="ru-RU" b="1" dirty="0"/>
        </a:p>
      </dgm:t>
    </dgm:pt>
    <dgm:pt modelId="{3BBC9A8D-879D-45F9-B04D-AAB137B93824}" type="parTrans" cxnId="{AC9083D7-E7F4-4582-8673-4CF0A7F4F6FC}">
      <dgm:prSet/>
      <dgm:spPr/>
      <dgm:t>
        <a:bodyPr/>
        <a:lstStyle/>
        <a:p>
          <a:endParaRPr lang="ru-RU"/>
        </a:p>
      </dgm:t>
    </dgm:pt>
    <dgm:pt modelId="{6FC99DBE-8CF1-4F65-89E4-FB34784348CA}" type="sibTrans" cxnId="{AC9083D7-E7F4-4582-8673-4CF0A7F4F6FC}">
      <dgm:prSet/>
      <dgm:spPr/>
      <dgm:t>
        <a:bodyPr/>
        <a:lstStyle/>
        <a:p>
          <a:endParaRPr lang="ru-RU"/>
        </a:p>
      </dgm:t>
    </dgm:pt>
    <dgm:pt modelId="{383F6834-E7DB-422B-8179-253FFA681E29}">
      <dgm:prSet phldrT="[Текст]"/>
      <dgm:spPr/>
      <dgm:t>
        <a:bodyPr/>
        <a:lstStyle/>
        <a:p>
          <a:r>
            <a:rPr lang="ru-RU" b="0" dirty="0" smtClean="0"/>
            <a:t>Принадлежность</a:t>
          </a:r>
          <a:endParaRPr lang="ru-RU" b="0" dirty="0"/>
        </a:p>
      </dgm:t>
    </dgm:pt>
    <dgm:pt modelId="{766DB681-2D7A-4241-AB5F-E353A5E61E50}" type="parTrans" cxnId="{714C92E2-AD6C-40A6-9B58-A2687F3F4F96}">
      <dgm:prSet/>
      <dgm:spPr/>
      <dgm:t>
        <a:bodyPr/>
        <a:lstStyle/>
        <a:p>
          <a:endParaRPr lang="ru-RU"/>
        </a:p>
      </dgm:t>
    </dgm:pt>
    <dgm:pt modelId="{01A641EC-62B6-4FC6-9030-6F20FA95EAF2}" type="sibTrans" cxnId="{714C92E2-AD6C-40A6-9B58-A2687F3F4F96}">
      <dgm:prSet/>
      <dgm:spPr/>
      <dgm:t>
        <a:bodyPr/>
        <a:lstStyle/>
        <a:p>
          <a:endParaRPr lang="ru-RU"/>
        </a:p>
      </dgm:t>
    </dgm:pt>
    <dgm:pt modelId="{9DFA5485-7D16-44E7-8880-9AAD8DFEBAD8}">
      <dgm:prSet phldrT="[Текст]"/>
      <dgm:spPr/>
      <dgm:t>
        <a:bodyPr/>
        <a:lstStyle/>
        <a:p>
          <a:r>
            <a:rPr lang="ru-RU" b="1" dirty="0" smtClean="0"/>
            <a:t>Безусловная любовь </a:t>
          </a:r>
          <a:endParaRPr lang="ru-RU" b="1" dirty="0"/>
        </a:p>
      </dgm:t>
    </dgm:pt>
    <dgm:pt modelId="{F4EE5498-1C73-47F1-98C7-EA391E6D9554}" type="parTrans" cxnId="{4F06D8E1-A034-4F2A-BAFD-FE8257678A74}">
      <dgm:prSet/>
      <dgm:spPr/>
      <dgm:t>
        <a:bodyPr/>
        <a:lstStyle/>
        <a:p>
          <a:endParaRPr lang="ru-RU"/>
        </a:p>
      </dgm:t>
    </dgm:pt>
    <dgm:pt modelId="{CE6A1C37-26F3-4431-A0D2-E1094EFF0CFE}" type="sibTrans" cxnId="{4F06D8E1-A034-4F2A-BAFD-FE8257678A74}">
      <dgm:prSet/>
      <dgm:spPr/>
      <dgm:t>
        <a:bodyPr/>
        <a:lstStyle/>
        <a:p>
          <a:endParaRPr lang="ru-RU"/>
        </a:p>
      </dgm:t>
    </dgm:pt>
    <dgm:pt modelId="{0D14FEA2-E7FA-42DE-9204-CE7590F2D374}">
      <dgm:prSet phldrT="[Текст]"/>
      <dgm:spPr/>
      <dgm:t>
        <a:bodyPr/>
        <a:lstStyle/>
        <a:p>
          <a:r>
            <a:rPr lang="ru-RU" b="1" dirty="0" smtClean="0"/>
            <a:t>Ценности и ответственность</a:t>
          </a:r>
          <a:endParaRPr lang="ru-RU" b="1" dirty="0"/>
        </a:p>
      </dgm:t>
    </dgm:pt>
    <dgm:pt modelId="{E47D9CD4-BF6C-48B6-8C41-CCB5CC4F2CB7}" type="parTrans" cxnId="{F1724D3E-E0F4-42BA-9CF7-BFEDF1CAFFC4}">
      <dgm:prSet/>
      <dgm:spPr/>
      <dgm:t>
        <a:bodyPr/>
        <a:lstStyle/>
        <a:p>
          <a:endParaRPr lang="ru-RU"/>
        </a:p>
      </dgm:t>
    </dgm:pt>
    <dgm:pt modelId="{74E03C55-4EB1-40D6-8EAF-11813C20B4D9}" type="sibTrans" cxnId="{F1724D3E-E0F4-42BA-9CF7-BFEDF1CAFFC4}">
      <dgm:prSet/>
      <dgm:spPr/>
      <dgm:t>
        <a:bodyPr/>
        <a:lstStyle/>
        <a:p>
          <a:endParaRPr lang="ru-RU"/>
        </a:p>
      </dgm:t>
    </dgm:pt>
    <dgm:pt modelId="{8CE6BD95-B597-4246-881B-14ABA87A76B5}" type="pres">
      <dgm:prSet presAssocID="{CE781120-022B-4160-9AD9-76D21E34EB5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CF03D47-ACAE-4B18-9309-1856CACF33FD}" type="pres">
      <dgm:prSet presAssocID="{B6E0DD42-3759-4346-86AB-79BD593E8EC9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ECE0AA4C-306B-4480-9B6F-4000FE40364E}" type="pres">
      <dgm:prSet presAssocID="{A9B3DE23-64A5-42AB-95D6-7A18B444990E}" presName="Accent1" presStyleCnt="0"/>
      <dgm:spPr/>
      <dgm:t>
        <a:bodyPr/>
        <a:lstStyle/>
        <a:p>
          <a:endParaRPr lang="ru-RU"/>
        </a:p>
      </dgm:t>
    </dgm:pt>
    <dgm:pt modelId="{A60F20F8-526C-4040-A0E3-909B080A5911}" type="pres">
      <dgm:prSet presAssocID="{A9B3DE23-64A5-42AB-95D6-7A18B444990E}" presName="Accent" presStyleLbl="bgShp" presStyleIdx="0" presStyleCnt="6"/>
      <dgm:spPr/>
      <dgm:t>
        <a:bodyPr/>
        <a:lstStyle/>
        <a:p>
          <a:endParaRPr lang="ru-RU"/>
        </a:p>
      </dgm:t>
    </dgm:pt>
    <dgm:pt modelId="{B5C5D4C2-7FF3-4FB3-BF01-30714A5120DC}" type="pres">
      <dgm:prSet presAssocID="{A9B3DE23-64A5-42AB-95D6-7A18B444990E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A3090-9A09-4BC4-AE31-369C3BBAC258}" type="pres">
      <dgm:prSet presAssocID="{0D14FEA2-E7FA-42DE-9204-CE7590F2D374}" presName="Accent2" presStyleCnt="0"/>
      <dgm:spPr/>
      <dgm:t>
        <a:bodyPr/>
        <a:lstStyle/>
        <a:p>
          <a:endParaRPr lang="ru-RU"/>
        </a:p>
      </dgm:t>
    </dgm:pt>
    <dgm:pt modelId="{4E31A716-D78F-4DF8-96BF-E9B5533A8562}" type="pres">
      <dgm:prSet presAssocID="{0D14FEA2-E7FA-42DE-9204-CE7590F2D374}" presName="Accent" presStyleLbl="bgShp" presStyleIdx="1" presStyleCnt="6"/>
      <dgm:spPr/>
      <dgm:t>
        <a:bodyPr/>
        <a:lstStyle/>
        <a:p>
          <a:endParaRPr lang="ru-RU"/>
        </a:p>
      </dgm:t>
    </dgm:pt>
    <dgm:pt modelId="{EBE97C5C-EA78-4DED-AD0C-F3464F06F723}" type="pres">
      <dgm:prSet presAssocID="{0D14FEA2-E7FA-42DE-9204-CE7590F2D374}" presName="Child2" presStyleLbl="node1" presStyleIdx="1" presStyleCnt="6" custLinFactNeighborX="1635" custLinFactNeighborY="27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EB66D-AFF7-404E-B3A9-D6934E23BBAC}" type="pres">
      <dgm:prSet presAssocID="{7B9639BD-F19F-45A5-8233-27C3AB66DD96}" presName="Accent3" presStyleCnt="0"/>
      <dgm:spPr/>
      <dgm:t>
        <a:bodyPr/>
        <a:lstStyle/>
        <a:p>
          <a:endParaRPr lang="ru-RU"/>
        </a:p>
      </dgm:t>
    </dgm:pt>
    <dgm:pt modelId="{3993EBC8-DB3B-409B-A52F-F892F89A3A35}" type="pres">
      <dgm:prSet presAssocID="{7B9639BD-F19F-45A5-8233-27C3AB66DD96}" presName="Accent" presStyleLbl="bgShp" presStyleIdx="2" presStyleCnt="6"/>
      <dgm:spPr/>
      <dgm:t>
        <a:bodyPr/>
        <a:lstStyle/>
        <a:p>
          <a:endParaRPr lang="ru-RU"/>
        </a:p>
      </dgm:t>
    </dgm:pt>
    <dgm:pt modelId="{1423C4BD-86DE-4873-BAA9-F2B143326EA3}" type="pres">
      <dgm:prSet presAssocID="{7B9639BD-F19F-45A5-8233-27C3AB66DD96}" presName="Child3" presStyleLbl="node1" presStyleIdx="2" presStyleCnt="6" custLinFactNeighborX="-3839" custLinFactNeighborY="1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BDE7D-9487-4D8A-A9C8-5C242F18DF21}" type="pres">
      <dgm:prSet presAssocID="{D9AB78D2-EF16-414B-964D-A8D2AAD06860}" presName="Accent4" presStyleCnt="0"/>
      <dgm:spPr/>
      <dgm:t>
        <a:bodyPr/>
        <a:lstStyle/>
        <a:p>
          <a:endParaRPr lang="ru-RU"/>
        </a:p>
      </dgm:t>
    </dgm:pt>
    <dgm:pt modelId="{7CBD6C29-B3C9-4AD7-BC8D-D2F802187B21}" type="pres">
      <dgm:prSet presAssocID="{D9AB78D2-EF16-414B-964D-A8D2AAD06860}" presName="Accent" presStyleLbl="bgShp" presStyleIdx="3" presStyleCnt="6"/>
      <dgm:spPr/>
      <dgm:t>
        <a:bodyPr/>
        <a:lstStyle/>
        <a:p>
          <a:endParaRPr lang="ru-RU"/>
        </a:p>
      </dgm:t>
    </dgm:pt>
    <dgm:pt modelId="{D7C39677-E5BC-48B5-B343-3286035B32DB}" type="pres">
      <dgm:prSet presAssocID="{D9AB78D2-EF16-414B-964D-A8D2AAD0686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60A82-D305-459B-878E-598C6CAED61A}" type="pres">
      <dgm:prSet presAssocID="{383F6834-E7DB-422B-8179-253FFA681E29}" presName="Accent5" presStyleCnt="0"/>
      <dgm:spPr/>
      <dgm:t>
        <a:bodyPr/>
        <a:lstStyle/>
        <a:p>
          <a:endParaRPr lang="ru-RU"/>
        </a:p>
      </dgm:t>
    </dgm:pt>
    <dgm:pt modelId="{99ECEAE1-F6AF-42DD-A050-F87BCFD96273}" type="pres">
      <dgm:prSet presAssocID="{383F6834-E7DB-422B-8179-253FFA681E29}" presName="Accent" presStyleLbl="bgShp" presStyleIdx="4" presStyleCnt="6"/>
      <dgm:spPr/>
      <dgm:t>
        <a:bodyPr/>
        <a:lstStyle/>
        <a:p>
          <a:endParaRPr lang="ru-RU"/>
        </a:p>
      </dgm:t>
    </dgm:pt>
    <dgm:pt modelId="{2C7E8345-654F-4578-BB6F-1AA9135657ED}" type="pres">
      <dgm:prSet presAssocID="{383F6834-E7DB-422B-8179-253FFA681E29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29E51-BC67-4364-B42B-35D62A103FC5}" type="pres">
      <dgm:prSet presAssocID="{9DFA5485-7D16-44E7-8880-9AAD8DFEBAD8}" presName="Accent6" presStyleCnt="0"/>
      <dgm:spPr/>
      <dgm:t>
        <a:bodyPr/>
        <a:lstStyle/>
        <a:p>
          <a:endParaRPr lang="ru-RU"/>
        </a:p>
      </dgm:t>
    </dgm:pt>
    <dgm:pt modelId="{FA0DDDDF-E15B-4D12-97A3-A37520FF2086}" type="pres">
      <dgm:prSet presAssocID="{9DFA5485-7D16-44E7-8880-9AAD8DFEBAD8}" presName="Accent" presStyleLbl="bgShp" presStyleIdx="5" presStyleCnt="6"/>
      <dgm:spPr/>
      <dgm:t>
        <a:bodyPr/>
        <a:lstStyle/>
        <a:p>
          <a:endParaRPr lang="ru-RU"/>
        </a:p>
      </dgm:t>
    </dgm:pt>
    <dgm:pt modelId="{2E0E7269-95D2-4D92-B13A-64C247730255}" type="pres">
      <dgm:prSet presAssocID="{9DFA5485-7D16-44E7-8880-9AAD8DFEBAD8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03435B-60EB-4F98-916B-16691D6D7F51}" type="presOf" srcId="{0D14FEA2-E7FA-42DE-9204-CE7590F2D374}" destId="{EBE97C5C-EA78-4DED-AD0C-F3464F06F723}" srcOrd="0" destOrd="0" presId="urn:microsoft.com/office/officeart/2011/layout/HexagonRadial"/>
    <dgm:cxn modelId="{4F06D8E1-A034-4F2A-BAFD-FE8257678A74}" srcId="{B6E0DD42-3759-4346-86AB-79BD593E8EC9}" destId="{9DFA5485-7D16-44E7-8880-9AAD8DFEBAD8}" srcOrd="5" destOrd="0" parTransId="{F4EE5498-1C73-47F1-98C7-EA391E6D9554}" sibTransId="{CE6A1C37-26F3-4431-A0D2-E1094EFF0CFE}"/>
    <dgm:cxn modelId="{B55BE62A-2F0C-453E-BE6F-7C3CD40D1B44}" type="presOf" srcId="{A9B3DE23-64A5-42AB-95D6-7A18B444990E}" destId="{B5C5D4C2-7FF3-4FB3-BF01-30714A5120DC}" srcOrd="0" destOrd="0" presId="urn:microsoft.com/office/officeart/2011/layout/HexagonRadial"/>
    <dgm:cxn modelId="{B1CCB53E-6E4E-49ED-8917-237222926AB5}" srcId="{CE781120-022B-4160-9AD9-76D21E34EB5B}" destId="{B6E0DD42-3759-4346-86AB-79BD593E8EC9}" srcOrd="0" destOrd="0" parTransId="{26D11001-6AC0-45CC-80F4-5C13E2D320A6}" sibTransId="{8BC92344-BFCA-40BF-8360-E39847004158}"/>
    <dgm:cxn modelId="{4132CD05-9BDB-4FD4-B661-39CBC2994CF0}" type="presOf" srcId="{B6E0DD42-3759-4346-86AB-79BD593E8EC9}" destId="{9CF03D47-ACAE-4B18-9309-1856CACF33FD}" srcOrd="0" destOrd="0" presId="urn:microsoft.com/office/officeart/2011/layout/HexagonRadial"/>
    <dgm:cxn modelId="{6F4E1065-5E87-45AF-98D6-67ADAB060C9F}" type="presOf" srcId="{9DFA5485-7D16-44E7-8880-9AAD8DFEBAD8}" destId="{2E0E7269-95D2-4D92-B13A-64C247730255}" srcOrd="0" destOrd="0" presId="urn:microsoft.com/office/officeart/2011/layout/HexagonRadial"/>
    <dgm:cxn modelId="{81658A8D-326E-4819-8984-82AE86EF8006}" type="presOf" srcId="{D9AB78D2-EF16-414B-964D-A8D2AAD06860}" destId="{D7C39677-E5BC-48B5-B343-3286035B32DB}" srcOrd="0" destOrd="0" presId="urn:microsoft.com/office/officeart/2011/layout/HexagonRadial"/>
    <dgm:cxn modelId="{AC9083D7-E7F4-4582-8673-4CF0A7F4F6FC}" srcId="{B6E0DD42-3759-4346-86AB-79BD593E8EC9}" destId="{D9AB78D2-EF16-414B-964D-A8D2AAD06860}" srcOrd="3" destOrd="0" parTransId="{3BBC9A8D-879D-45F9-B04D-AAB137B93824}" sibTransId="{6FC99DBE-8CF1-4F65-89E4-FB34784348CA}"/>
    <dgm:cxn modelId="{146934A2-89D8-4F5E-B1D3-D76126E9A07A}" type="presOf" srcId="{7B9639BD-F19F-45A5-8233-27C3AB66DD96}" destId="{1423C4BD-86DE-4873-BAA9-F2B143326EA3}" srcOrd="0" destOrd="0" presId="urn:microsoft.com/office/officeart/2011/layout/HexagonRadial"/>
    <dgm:cxn modelId="{714C92E2-AD6C-40A6-9B58-A2687F3F4F96}" srcId="{B6E0DD42-3759-4346-86AB-79BD593E8EC9}" destId="{383F6834-E7DB-422B-8179-253FFA681E29}" srcOrd="4" destOrd="0" parTransId="{766DB681-2D7A-4241-AB5F-E353A5E61E50}" sibTransId="{01A641EC-62B6-4FC6-9030-6F20FA95EAF2}"/>
    <dgm:cxn modelId="{F1724D3E-E0F4-42BA-9CF7-BFEDF1CAFFC4}" srcId="{B6E0DD42-3759-4346-86AB-79BD593E8EC9}" destId="{0D14FEA2-E7FA-42DE-9204-CE7590F2D374}" srcOrd="1" destOrd="0" parTransId="{E47D9CD4-BF6C-48B6-8C41-CCB5CC4F2CB7}" sibTransId="{74E03C55-4EB1-40D6-8EAF-11813C20B4D9}"/>
    <dgm:cxn modelId="{9BD294D3-7F04-41D7-834C-2A2311D8C38B}" srcId="{B6E0DD42-3759-4346-86AB-79BD593E8EC9}" destId="{A9B3DE23-64A5-42AB-95D6-7A18B444990E}" srcOrd="0" destOrd="0" parTransId="{0906E5CF-2864-4574-9F78-3C8B622A9DE6}" sibTransId="{D6EDE382-5EA9-4A31-BDFF-375681ABD6F7}"/>
    <dgm:cxn modelId="{20CA9CDD-2516-474D-9A8E-EF3436D0A82C}" type="presOf" srcId="{383F6834-E7DB-422B-8179-253FFA681E29}" destId="{2C7E8345-654F-4578-BB6F-1AA9135657ED}" srcOrd="0" destOrd="0" presId="urn:microsoft.com/office/officeart/2011/layout/HexagonRadial"/>
    <dgm:cxn modelId="{1FD86359-64CD-4ADD-80CD-165B48190A03}" srcId="{B6E0DD42-3759-4346-86AB-79BD593E8EC9}" destId="{7B9639BD-F19F-45A5-8233-27C3AB66DD96}" srcOrd="2" destOrd="0" parTransId="{A2B94478-AD42-4E50-AAB0-F2928AB428FE}" sibTransId="{38A998AB-D8F4-4C20-A863-DEB8621274EB}"/>
    <dgm:cxn modelId="{57B85EBB-5FEB-4DA4-9C4C-9B322D2C9BF1}" type="presOf" srcId="{CE781120-022B-4160-9AD9-76D21E34EB5B}" destId="{8CE6BD95-B597-4246-881B-14ABA87A76B5}" srcOrd="0" destOrd="0" presId="urn:microsoft.com/office/officeart/2011/layout/HexagonRadial"/>
    <dgm:cxn modelId="{F0C1E709-5331-4C57-85FE-A381F16E7F34}" type="presParOf" srcId="{8CE6BD95-B597-4246-881B-14ABA87A76B5}" destId="{9CF03D47-ACAE-4B18-9309-1856CACF33FD}" srcOrd="0" destOrd="0" presId="urn:microsoft.com/office/officeart/2011/layout/HexagonRadial"/>
    <dgm:cxn modelId="{66FCC95F-AB5E-478D-A2D5-CDB2635ADA59}" type="presParOf" srcId="{8CE6BD95-B597-4246-881B-14ABA87A76B5}" destId="{ECE0AA4C-306B-4480-9B6F-4000FE40364E}" srcOrd="1" destOrd="0" presId="urn:microsoft.com/office/officeart/2011/layout/HexagonRadial"/>
    <dgm:cxn modelId="{7E5BA2D7-7C6C-4738-8A79-949FFEE21701}" type="presParOf" srcId="{ECE0AA4C-306B-4480-9B6F-4000FE40364E}" destId="{A60F20F8-526C-4040-A0E3-909B080A5911}" srcOrd="0" destOrd="0" presId="urn:microsoft.com/office/officeart/2011/layout/HexagonRadial"/>
    <dgm:cxn modelId="{19EFFDF5-A312-4A6F-BB78-6676FAAB8FE1}" type="presParOf" srcId="{8CE6BD95-B597-4246-881B-14ABA87A76B5}" destId="{B5C5D4C2-7FF3-4FB3-BF01-30714A5120DC}" srcOrd="2" destOrd="0" presId="urn:microsoft.com/office/officeart/2011/layout/HexagonRadial"/>
    <dgm:cxn modelId="{B4E265C5-CE53-4403-B152-1D86C1B2A439}" type="presParOf" srcId="{8CE6BD95-B597-4246-881B-14ABA87A76B5}" destId="{F3EA3090-9A09-4BC4-AE31-369C3BBAC258}" srcOrd="3" destOrd="0" presId="urn:microsoft.com/office/officeart/2011/layout/HexagonRadial"/>
    <dgm:cxn modelId="{2F7A0459-9357-428F-BD62-0798BABDDF52}" type="presParOf" srcId="{F3EA3090-9A09-4BC4-AE31-369C3BBAC258}" destId="{4E31A716-D78F-4DF8-96BF-E9B5533A8562}" srcOrd="0" destOrd="0" presId="urn:microsoft.com/office/officeart/2011/layout/HexagonRadial"/>
    <dgm:cxn modelId="{2DD9A728-718B-4957-AB50-B30846C4138E}" type="presParOf" srcId="{8CE6BD95-B597-4246-881B-14ABA87A76B5}" destId="{EBE97C5C-EA78-4DED-AD0C-F3464F06F723}" srcOrd="4" destOrd="0" presId="urn:microsoft.com/office/officeart/2011/layout/HexagonRadial"/>
    <dgm:cxn modelId="{372A69EF-CEC4-44E5-9861-BE76C8679E58}" type="presParOf" srcId="{8CE6BD95-B597-4246-881B-14ABA87A76B5}" destId="{FB4EB66D-AFF7-404E-B3A9-D6934E23BBAC}" srcOrd="5" destOrd="0" presId="urn:microsoft.com/office/officeart/2011/layout/HexagonRadial"/>
    <dgm:cxn modelId="{FDE28683-75FE-4C86-BB26-8A38EDDA5C26}" type="presParOf" srcId="{FB4EB66D-AFF7-404E-B3A9-D6934E23BBAC}" destId="{3993EBC8-DB3B-409B-A52F-F892F89A3A35}" srcOrd="0" destOrd="0" presId="urn:microsoft.com/office/officeart/2011/layout/HexagonRadial"/>
    <dgm:cxn modelId="{11E4E3EB-789D-4CB6-A91C-8D4C98CE9A0C}" type="presParOf" srcId="{8CE6BD95-B597-4246-881B-14ABA87A76B5}" destId="{1423C4BD-86DE-4873-BAA9-F2B143326EA3}" srcOrd="6" destOrd="0" presId="urn:microsoft.com/office/officeart/2011/layout/HexagonRadial"/>
    <dgm:cxn modelId="{CBD34A1B-0B8B-4547-B5A6-B9151812ED4D}" type="presParOf" srcId="{8CE6BD95-B597-4246-881B-14ABA87A76B5}" destId="{9B9BDE7D-9487-4D8A-A9C8-5C242F18DF21}" srcOrd="7" destOrd="0" presId="urn:microsoft.com/office/officeart/2011/layout/HexagonRadial"/>
    <dgm:cxn modelId="{97B6C1E4-7593-4093-9A2F-A8BEC02E73CE}" type="presParOf" srcId="{9B9BDE7D-9487-4D8A-A9C8-5C242F18DF21}" destId="{7CBD6C29-B3C9-4AD7-BC8D-D2F802187B21}" srcOrd="0" destOrd="0" presId="urn:microsoft.com/office/officeart/2011/layout/HexagonRadial"/>
    <dgm:cxn modelId="{CC2D80BC-E1AA-491B-9AD0-B2BADAECE367}" type="presParOf" srcId="{8CE6BD95-B597-4246-881B-14ABA87A76B5}" destId="{D7C39677-E5BC-48B5-B343-3286035B32DB}" srcOrd="8" destOrd="0" presId="urn:microsoft.com/office/officeart/2011/layout/HexagonRadial"/>
    <dgm:cxn modelId="{1C5D3A45-0518-4AF3-944D-1F36441B8394}" type="presParOf" srcId="{8CE6BD95-B597-4246-881B-14ABA87A76B5}" destId="{E8D60A82-D305-459B-878E-598C6CAED61A}" srcOrd="9" destOrd="0" presId="urn:microsoft.com/office/officeart/2011/layout/HexagonRadial"/>
    <dgm:cxn modelId="{3C977512-D678-4A0F-9350-6F020512D46A}" type="presParOf" srcId="{E8D60A82-D305-459B-878E-598C6CAED61A}" destId="{99ECEAE1-F6AF-42DD-A050-F87BCFD96273}" srcOrd="0" destOrd="0" presId="urn:microsoft.com/office/officeart/2011/layout/HexagonRadial"/>
    <dgm:cxn modelId="{4B9814DC-082A-4F2F-8E57-FCBBDAB89D94}" type="presParOf" srcId="{8CE6BD95-B597-4246-881B-14ABA87A76B5}" destId="{2C7E8345-654F-4578-BB6F-1AA9135657ED}" srcOrd="10" destOrd="0" presId="urn:microsoft.com/office/officeart/2011/layout/HexagonRadial"/>
    <dgm:cxn modelId="{1DE7DEE7-65B1-438F-86FA-9CB2503A6D3C}" type="presParOf" srcId="{8CE6BD95-B597-4246-881B-14ABA87A76B5}" destId="{F8629E51-BC67-4364-B42B-35D62A103FC5}" srcOrd="11" destOrd="0" presId="urn:microsoft.com/office/officeart/2011/layout/HexagonRadial"/>
    <dgm:cxn modelId="{A6CDB47C-AE31-4109-925A-149C6814E23E}" type="presParOf" srcId="{F8629E51-BC67-4364-B42B-35D62A103FC5}" destId="{FA0DDDDF-E15B-4D12-97A3-A37520FF2086}" srcOrd="0" destOrd="0" presId="urn:microsoft.com/office/officeart/2011/layout/HexagonRadial"/>
    <dgm:cxn modelId="{31E263E3-3EC5-49DF-BEF7-BA860DA63506}" type="presParOf" srcId="{8CE6BD95-B597-4246-881B-14ABA87A76B5}" destId="{2E0E7269-95D2-4D92-B13A-64C24773025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37A7FA-BCC1-49C5-808D-7F6B0ED0426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A9561C7-90C2-493C-98AD-CE4612765758}">
      <dgm:prSet custT="1"/>
      <dgm:spPr/>
      <dgm:t>
        <a:bodyPr/>
        <a:lstStyle/>
        <a:p>
          <a:pPr rtl="0"/>
          <a:r>
            <a:rPr lang="en-US" sz="1800" dirty="0" smtClean="0"/>
            <a:t>C</a:t>
          </a:r>
          <a:r>
            <a:rPr lang="ru-RU" sz="1800" dirty="0" err="1" smtClean="0"/>
            <a:t>пособствует</a:t>
          </a:r>
          <a:r>
            <a:rPr lang="ru-RU" sz="1800" dirty="0" smtClean="0"/>
            <a:t> </a:t>
          </a:r>
          <a:r>
            <a:rPr lang="ru-RU" sz="1800" dirty="0" smtClean="0"/>
            <a:t>формированию чувства защищенности:</a:t>
          </a:r>
          <a:endParaRPr lang="nl-BE" sz="1800" dirty="0"/>
        </a:p>
      </dgm:t>
    </dgm:pt>
    <dgm:pt modelId="{5C15E0FE-0717-4CA7-887C-67ABF4744BCA}" type="parTrans" cxnId="{59015A10-E7E3-4096-9590-F99D52F3DF55}">
      <dgm:prSet/>
      <dgm:spPr/>
      <dgm:t>
        <a:bodyPr/>
        <a:lstStyle/>
        <a:p>
          <a:endParaRPr lang="fr-FR"/>
        </a:p>
      </dgm:t>
    </dgm:pt>
    <dgm:pt modelId="{88BEDE75-2167-4F36-8279-C56F6EE844DE}" type="sibTrans" cxnId="{59015A10-E7E3-4096-9590-F99D52F3DF55}">
      <dgm:prSet/>
      <dgm:spPr/>
      <dgm:t>
        <a:bodyPr/>
        <a:lstStyle/>
        <a:p>
          <a:endParaRPr lang="fr-FR"/>
        </a:p>
      </dgm:t>
    </dgm:pt>
    <dgm:pt modelId="{264E6415-A487-4A6A-A7CF-DBF809AA9865}">
      <dgm:prSet custT="1"/>
      <dgm:spPr/>
      <dgm:t>
        <a:bodyPr/>
        <a:lstStyle/>
        <a:p>
          <a:pPr rtl="0"/>
          <a:r>
            <a:rPr lang="ru-RU" sz="1800" i="0" dirty="0" smtClean="0"/>
            <a:t>Гармоничные отношения между родителями</a:t>
          </a:r>
          <a:endParaRPr lang="nl-BE" sz="1800" i="0" dirty="0"/>
        </a:p>
      </dgm:t>
    </dgm:pt>
    <dgm:pt modelId="{0BE6BCEE-8CDB-41FF-8346-95EE84AA1472}" type="parTrans" cxnId="{3A52EA87-C0C1-4A4A-8E43-49A233598E5D}">
      <dgm:prSet/>
      <dgm:spPr/>
      <dgm:t>
        <a:bodyPr/>
        <a:lstStyle/>
        <a:p>
          <a:endParaRPr lang="fr-FR"/>
        </a:p>
      </dgm:t>
    </dgm:pt>
    <dgm:pt modelId="{336CAB41-D23A-4DB7-8BA4-5983C6EFB2AA}" type="sibTrans" cxnId="{3A52EA87-C0C1-4A4A-8E43-49A233598E5D}">
      <dgm:prSet/>
      <dgm:spPr/>
      <dgm:t>
        <a:bodyPr/>
        <a:lstStyle/>
        <a:p>
          <a:endParaRPr lang="fr-FR"/>
        </a:p>
      </dgm:t>
    </dgm:pt>
    <dgm:pt modelId="{84738D34-B88C-4701-8975-B701B96EB7C6}">
      <dgm:prSet custT="1"/>
      <dgm:spPr/>
      <dgm:t>
        <a:bodyPr/>
        <a:lstStyle/>
        <a:p>
          <a:pPr rtl="0"/>
          <a:r>
            <a:rPr lang="ru-RU" sz="1800" i="0" dirty="0" smtClean="0"/>
            <a:t>Заботливое любящее окружение</a:t>
          </a:r>
          <a:endParaRPr lang="nl-BE" sz="1800" i="0" dirty="0"/>
        </a:p>
      </dgm:t>
    </dgm:pt>
    <dgm:pt modelId="{C1DE2410-7FD6-4350-BF59-796E11BE8D7A}" type="parTrans" cxnId="{48EA54E0-7487-40A8-B4AE-69BA86865E29}">
      <dgm:prSet/>
      <dgm:spPr/>
      <dgm:t>
        <a:bodyPr/>
        <a:lstStyle/>
        <a:p>
          <a:endParaRPr lang="fr-FR"/>
        </a:p>
      </dgm:t>
    </dgm:pt>
    <dgm:pt modelId="{BC5B724F-4385-4A24-B784-AAD4469F7C6F}" type="sibTrans" cxnId="{48EA54E0-7487-40A8-B4AE-69BA86865E29}">
      <dgm:prSet/>
      <dgm:spPr/>
      <dgm:t>
        <a:bodyPr/>
        <a:lstStyle/>
        <a:p>
          <a:endParaRPr lang="fr-FR"/>
        </a:p>
      </dgm:t>
    </dgm:pt>
    <dgm:pt modelId="{A2058032-5690-46E0-853B-22800735796A}">
      <dgm:prSet custT="1"/>
      <dgm:spPr/>
      <dgm:t>
        <a:bodyPr/>
        <a:lstStyle/>
        <a:p>
          <a:pPr rtl="0"/>
          <a:r>
            <a:rPr lang="ru-RU" sz="1800" smtClean="0"/>
            <a:t>Семейные традиции и ритуалы</a:t>
          </a:r>
          <a:endParaRPr lang="nl-BE" sz="1800" dirty="0"/>
        </a:p>
      </dgm:t>
    </dgm:pt>
    <dgm:pt modelId="{571FF520-48EB-4E47-B845-EA8D8FAB39F0}" type="parTrans" cxnId="{2DBDD491-15E6-4939-B4C7-562A66DD03EC}">
      <dgm:prSet/>
      <dgm:spPr/>
      <dgm:t>
        <a:bodyPr/>
        <a:lstStyle/>
        <a:p>
          <a:endParaRPr lang="fr-FR"/>
        </a:p>
      </dgm:t>
    </dgm:pt>
    <dgm:pt modelId="{392EFB2C-41A7-4FB3-B1DA-F31FEDC747A7}" type="sibTrans" cxnId="{2DBDD491-15E6-4939-B4C7-562A66DD03EC}">
      <dgm:prSet/>
      <dgm:spPr/>
      <dgm:t>
        <a:bodyPr/>
        <a:lstStyle/>
        <a:p>
          <a:endParaRPr lang="fr-FR"/>
        </a:p>
      </dgm:t>
    </dgm:pt>
    <dgm:pt modelId="{58FE7314-4B7F-49BF-9FC8-8979334DCB2B}">
      <dgm:prSet custT="1"/>
      <dgm:spPr/>
      <dgm:t>
        <a:bodyPr/>
        <a:lstStyle/>
        <a:p>
          <a:pPr rtl="0"/>
          <a:r>
            <a:rPr lang="ru-RU" sz="1800" b="0" i="0" dirty="0" smtClean="0"/>
            <a:t>Дисциплина </a:t>
          </a:r>
          <a:r>
            <a:rPr lang="en-US" sz="1800" b="0" i="0" dirty="0" smtClean="0"/>
            <a:t>(</a:t>
          </a:r>
          <a:r>
            <a:rPr lang="ru-RU" sz="1800" b="0" i="0" dirty="0" smtClean="0"/>
            <a:t>адекватность требований, последовательность, четкие ограничения</a:t>
          </a:r>
          <a:r>
            <a:rPr lang="en-US" sz="1800" b="0" i="0" dirty="0" smtClean="0"/>
            <a:t> )</a:t>
          </a:r>
          <a:endParaRPr lang="ru-RU" sz="1800" b="0" i="0" dirty="0"/>
        </a:p>
      </dgm:t>
    </dgm:pt>
    <dgm:pt modelId="{387D5A96-2233-4FE1-94B4-9C74D78DAAAA}" type="parTrans" cxnId="{0C885023-89C1-4C80-BB0E-2B34E7588411}">
      <dgm:prSet/>
      <dgm:spPr/>
      <dgm:t>
        <a:bodyPr/>
        <a:lstStyle/>
        <a:p>
          <a:endParaRPr lang="fr-FR"/>
        </a:p>
      </dgm:t>
    </dgm:pt>
    <dgm:pt modelId="{CF426B41-E4CD-4134-B678-56B51329538A}" type="sibTrans" cxnId="{0C885023-89C1-4C80-BB0E-2B34E7588411}">
      <dgm:prSet/>
      <dgm:spPr/>
      <dgm:t>
        <a:bodyPr/>
        <a:lstStyle/>
        <a:p>
          <a:endParaRPr lang="fr-FR"/>
        </a:p>
      </dgm:t>
    </dgm:pt>
    <dgm:pt modelId="{49D4569F-2E5C-4B7E-9F1D-223026BD14E2}" type="pres">
      <dgm:prSet presAssocID="{6C37A7FA-BCC1-49C5-808D-7F6B0ED042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84F3387-CE60-4C3F-8453-5110FCF7721E}" type="pres">
      <dgm:prSet presAssocID="{0A9561C7-90C2-493C-98AD-CE4612765758}" presName="parentText" presStyleLbl="node1" presStyleIdx="0" presStyleCnt="5" custLinFactX="-30677" custLinFactY="-280897" custLinFactNeighborX="-100000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850AF1-43CC-4243-AC91-76D43A21C3FF}" type="pres">
      <dgm:prSet presAssocID="{88BEDE75-2167-4F36-8279-C56F6EE844DE}" presName="spacer" presStyleCnt="0"/>
      <dgm:spPr/>
      <dgm:t>
        <a:bodyPr/>
        <a:lstStyle/>
        <a:p>
          <a:endParaRPr lang="ru-RU"/>
        </a:p>
      </dgm:t>
    </dgm:pt>
    <dgm:pt modelId="{9077E718-42FE-4E75-A731-919AF3C87D79}" type="pres">
      <dgm:prSet presAssocID="{264E6415-A487-4A6A-A7CF-DBF809AA9865}" presName="parentText" presStyleLbl="node1" presStyleIdx="1" presStyleCnt="5" custScaleY="97639" custLinFactNeighborY="2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73CAEE-465C-4ACB-ACC9-8CE55DE80B3C}" type="pres">
      <dgm:prSet presAssocID="{336CAB41-D23A-4DB7-8BA4-5983C6EFB2AA}" presName="spacer" presStyleCnt="0"/>
      <dgm:spPr/>
      <dgm:t>
        <a:bodyPr/>
        <a:lstStyle/>
        <a:p>
          <a:endParaRPr lang="ru-RU"/>
        </a:p>
      </dgm:t>
    </dgm:pt>
    <dgm:pt modelId="{01E06F3B-436B-4589-9872-C5F2231ED97A}" type="pres">
      <dgm:prSet presAssocID="{84738D34-B88C-4701-8975-B701B96EB7C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75BE77-4CAC-440A-9FB7-C1F10891D691}" type="pres">
      <dgm:prSet presAssocID="{BC5B724F-4385-4A24-B784-AAD4469F7C6F}" presName="spacer" presStyleCnt="0"/>
      <dgm:spPr/>
      <dgm:t>
        <a:bodyPr/>
        <a:lstStyle/>
        <a:p>
          <a:endParaRPr lang="ru-RU"/>
        </a:p>
      </dgm:t>
    </dgm:pt>
    <dgm:pt modelId="{F160CCCE-3B9F-4C5D-ABAE-7B0EA919FC8E}" type="pres">
      <dgm:prSet presAssocID="{A2058032-5690-46E0-853B-22800735796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B91DE5-1F06-44D9-8FCE-A3FDB1922EB7}" type="pres">
      <dgm:prSet presAssocID="{392EFB2C-41A7-4FB3-B1DA-F31FEDC747A7}" presName="spacer" presStyleCnt="0"/>
      <dgm:spPr/>
      <dgm:t>
        <a:bodyPr/>
        <a:lstStyle/>
        <a:p>
          <a:endParaRPr lang="ru-RU"/>
        </a:p>
      </dgm:t>
    </dgm:pt>
    <dgm:pt modelId="{F46EAF81-760E-41FC-9B7E-EE59C605A4ED}" type="pres">
      <dgm:prSet presAssocID="{58FE7314-4B7F-49BF-9FC8-8979334DCB2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A52EA87-C0C1-4A4A-8E43-49A233598E5D}" srcId="{6C37A7FA-BCC1-49C5-808D-7F6B0ED04265}" destId="{264E6415-A487-4A6A-A7CF-DBF809AA9865}" srcOrd="1" destOrd="0" parTransId="{0BE6BCEE-8CDB-41FF-8346-95EE84AA1472}" sibTransId="{336CAB41-D23A-4DB7-8BA4-5983C6EFB2AA}"/>
    <dgm:cxn modelId="{F579A0FF-20D4-45B3-BD20-C3917A823766}" type="presOf" srcId="{6C37A7FA-BCC1-49C5-808D-7F6B0ED04265}" destId="{49D4569F-2E5C-4B7E-9F1D-223026BD14E2}" srcOrd="0" destOrd="0" presId="urn:microsoft.com/office/officeart/2005/8/layout/vList2"/>
    <dgm:cxn modelId="{6A4291C8-D462-478C-A3AA-3DEA0523BD70}" type="presOf" srcId="{A2058032-5690-46E0-853B-22800735796A}" destId="{F160CCCE-3B9F-4C5D-ABAE-7B0EA919FC8E}" srcOrd="0" destOrd="0" presId="urn:microsoft.com/office/officeart/2005/8/layout/vList2"/>
    <dgm:cxn modelId="{7F755F99-8340-40AC-BD4B-3AAA10A870D9}" type="presOf" srcId="{58FE7314-4B7F-49BF-9FC8-8979334DCB2B}" destId="{F46EAF81-760E-41FC-9B7E-EE59C605A4ED}" srcOrd="0" destOrd="0" presId="urn:microsoft.com/office/officeart/2005/8/layout/vList2"/>
    <dgm:cxn modelId="{09615051-B670-42D8-A50A-50B64E71E77F}" type="presOf" srcId="{84738D34-B88C-4701-8975-B701B96EB7C6}" destId="{01E06F3B-436B-4589-9872-C5F2231ED97A}" srcOrd="0" destOrd="0" presId="urn:microsoft.com/office/officeart/2005/8/layout/vList2"/>
    <dgm:cxn modelId="{0C885023-89C1-4C80-BB0E-2B34E7588411}" srcId="{6C37A7FA-BCC1-49C5-808D-7F6B0ED04265}" destId="{58FE7314-4B7F-49BF-9FC8-8979334DCB2B}" srcOrd="4" destOrd="0" parTransId="{387D5A96-2233-4FE1-94B4-9C74D78DAAAA}" sibTransId="{CF426B41-E4CD-4134-B678-56B51329538A}"/>
    <dgm:cxn modelId="{48EA54E0-7487-40A8-B4AE-69BA86865E29}" srcId="{6C37A7FA-BCC1-49C5-808D-7F6B0ED04265}" destId="{84738D34-B88C-4701-8975-B701B96EB7C6}" srcOrd="2" destOrd="0" parTransId="{C1DE2410-7FD6-4350-BF59-796E11BE8D7A}" sibTransId="{BC5B724F-4385-4A24-B784-AAD4469F7C6F}"/>
    <dgm:cxn modelId="{47E6D08A-94EB-4814-91BC-ED4E7A19184E}" type="presOf" srcId="{0A9561C7-90C2-493C-98AD-CE4612765758}" destId="{184F3387-CE60-4C3F-8453-5110FCF7721E}" srcOrd="0" destOrd="0" presId="urn:microsoft.com/office/officeart/2005/8/layout/vList2"/>
    <dgm:cxn modelId="{2DBDD491-15E6-4939-B4C7-562A66DD03EC}" srcId="{6C37A7FA-BCC1-49C5-808D-7F6B0ED04265}" destId="{A2058032-5690-46E0-853B-22800735796A}" srcOrd="3" destOrd="0" parTransId="{571FF520-48EB-4E47-B845-EA8D8FAB39F0}" sibTransId="{392EFB2C-41A7-4FB3-B1DA-F31FEDC747A7}"/>
    <dgm:cxn modelId="{59015A10-E7E3-4096-9590-F99D52F3DF55}" srcId="{6C37A7FA-BCC1-49C5-808D-7F6B0ED04265}" destId="{0A9561C7-90C2-493C-98AD-CE4612765758}" srcOrd="0" destOrd="0" parTransId="{5C15E0FE-0717-4CA7-887C-67ABF4744BCA}" sibTransId="{88BEDE75-2167-4F36-8279-C56F6EE844DE}"/>
    <dgm:cxn modelId="{F8101BF3-AB55-4410-A6EC-E96CA42183B6}" type="presOf" srcId="{264E6415-A487-4A6A-A7CF-DBF809AA9865}" destId="{9077E718-42FE-4E75-A731-919AF3C87D79}" srcOrd="0" destOrd="0" presId="urn:microsoft.com/office/officeart/2005/8/layout/vList2"/>
    <dgm:cxn modelId="{68451A8D-5573-49F8-A1C5-A3F287CA12F3}" type="presParOf" srcId="{49D4569F-2E5C-4B7E-9F1D-223026BD14E2}" destId="{184F3387-CE60-4C3F-8453-5110FCF7721E}" srcOrd="0" destOrd="0" presId="urn:microsoft.com/office/officeart/2005/8/layout/vList2"/>
    <dgm:cxn modelId="{246CA58B-AF1E-40BA-B9DC-5E05D801F62C}" type="presParOf" srcId="{49D4569F-2E5C-4B7E-9F1D-223026BD14E2}" destId="{32850AF1-43CC-4243-AC91-76D43A21C3FF}" srcOrd="1" destOrd="0" presId="urn:microsoft.com/office/officeart/2005/8/layout/vList2"/>
    <dgm:cxn modelId="{58588CC7-AECA-4BFB-873A-7A97D01DC3E9}" type="presParOf" srcId="{49D4569F-2E5C-4B7E-9F1D-223026BD14E2}" destId="{9077E718-42FE-4E75-A731-919AF3C87D79}" srcOrd="2" destOrd="0" presId="urn:microsoft.com/office/officeart/2005/8/layout/vList2"/>
    <dgm:cxn modelId="{6691E5F1-C8F4-4001-8DA2-D942937812ED}" type="presParOf" srcId="{49D4569F-2E5C-4B7E-9F1D-223026BD14E2}" destId="{A173CAEE-465C-4ACB-ACC9-8CE55DE80B3C}" srcOrd="3" destOrd="0" presId="urn:microsoft.com/office/officeart/2005/8/layout/vList2"/>
    <dgm:cxn modelId="{AE07EFD0-E09A-487B-AC20-F5BF89D91956}" type="presParOf" srcId="{49D4569F-2E5C-4B7E-9F1D-223026BD14E2}" destId="{01E06F3B-436B-4589-9872-C5F2231ED97A}" srcOrd="4" destOrd="0" presId="urn:microsoft.com/office/officeart/2005/8/layout/vList2"/>
    <dgm:cxn modelId="{039C29F7-3F6A-44E0-86E2-7DE8D7BFDD8E}" type="presParOf" srcId="{49D4569F-2E5C-4B7E-9F1D-223026BD14E2}" destId="{6375BE77-4CAC-440A-9FB7-C1F10891D691}" srcOrd="5" destOrd="0" presId="urn:microsoft.com/office/officeart/2005/8/layout/vList2"/>
    <dgm:cxn modelId="{9531927D-836C-41B6-B990-AC004A3127AD}" type="presParOf" srcId="{49D4569F-2E5C-4B7E-9F1D-223026BD14E2}" destId="{F160CCCE-3B9F-4C5D-ABAE-7B0EA919FC8E}" srcOrd="6" destOrd="0" presId="urn:microsoft.com/office/officeart/2005/8/layout/vList2"/>
    <dgm:cxn modelId="{3999DB09-6B9B-43FF-8082-D93FDC2AE429}" type="presParOf" srcId="{49D4569F-2E5C-4B7E-9F1D-223026BD14E2}" destId="{81B91DE5-1F06-44D9-8FCE-A3FDB1922EB7}" srcOrd="7" destOrd="0" presId="urn:microsoft.com/office/officeart/2005/8/layout/vList2"/>
    <dgm:cxn modelId="{560DDF31-364D-42F0-9F5E-F364E119E456}" type="presParOf" srcId="{49D4569F-2E5C-4B7E-9F1D-223026BD14E2}" destId="{F46EAF81-760E-41FC-9B7E-EE59C605A4E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6C34E-B6EA-4193-ACA6-894E17B1B829}">
      <dsp:nvSpPr>
        <dsp:cNvPr id="0" name=""/>
        <dsp:cNvSpPr/>
      </dsp:nvSpPr>
      <dsp:spPr>
        <a:xfrm>
          <a:off x="1401301" y="0"/>
          <a:ext cx="3345656" cy="3345656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4948222-230A-407F-AED3-5F974FB87E0A}">
      <dsp:nvSpPr>
        <dsp:cNvPr id="0" name=""/>
        <dsp:cNvSpPr/>
      </dsp:nvSpPr>
      <dsp:spPr>
        <a:xfrm>
          <a:off x="1592639" y="217467"/>
          <a:ext cx="1338262" cy="1338262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/>
              </a:solidFill>
            </a:rPr>
            <a:t>Либеральный</a:t>
          </a:r>
          <a:endParaRPr lang="en-GB" sz="1200" b="1" kern="1200" dirty="0">
            <a:solidFill>
              <a:schemeClr val="tx2"/>
            </a:solidFill>
          </a:endParaRPr>
        </a:p>
      </dsp:txBody>
      <dsp:txXfrm>
        <a:off x="1657968" y="282796"/>
        <a:ext cx="1207604" cy="1207604"/>
      </dsp:txXfrm>
    </dsp:sp>
    <dsp:sp modelId="{0E574B4F-8C35-4244-BD84-84A5425B041C}">
      <dsp:nvSpPr>
        <dsp:cNvPr id="0" name=""/>
        <dsp:cNvSpPr/>
      </dsp:nvSpPr>
      <dsp:spPr>
        <a:xfrm>
          <a:off x="3165097" y="217467"/>
          <a:ext cx="1338262" cy="1338262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/>
              </a:solidFill>
            </a:rPr>
            <a:t>Авторитетный</a:t>
          </a:r>
          <a:endParaRPr lang="en-GB" sz="1200" b="1" kern="1200" dirty="0">
            <a:solidFill>
              <a:schemeClr val="tx2"/>
            </a:solidFill>
          </a:endParaRPr>
        </a:p>
      </dsp:txBody>
      <dsp:txXfrm>
        <a:off x="3230426" y="282796"/>
        <a:ext cx="1207604" cy="1207604"/>
      </dsp:txXfrm>
    </dsp:sp>
    <dsp:sp modelId="{A4EF881E-B876-4857-9593-424DFBDC3D86}">
      <dsp:nvSpPr>
        <dsp:cNvPr id="0" name=""/>
        <dsp:cNvSpPr/>
      </dsp:nvSpPr>
      <dsp:spPr>
        <a:xfrm>
          <a:off x="1592639" y="1789925"/>
          <a:ext cx="1338262" cy="1338262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/>
              </a:solidFill>
            </a:rPr>
            <a:t>Безразличный</a:t>
          </a:r>
          <a:endParaRPr lang="en-GB" sz="1200" b="1" kern="1200" dirty="0">
            <a:solidFill>
              <a:schemeClr val="tx2"/>
            </a:solidFill>
          </a:endParaRPr>
        </a:p>
      </dsp:txBody>
      <dsp:txXfrm>
        <a:off x="1657968" y="1855254"/>
        <a:ext cx="1207604" cy="1207604"/>
      </dsp:txXfrm>
    </dsp:sp>
    <dsp:sp modelId="{9DF22335-5394-42D1-8A87-CB9FC2FDD766}">
      <dsp:nvSpPr>
        <dsp:cNvPr id="0" name=""/>
        <dsp:cNvSpPr/>
      </dsp:nvSpPr>
      <dsp:spPr>
        <a:xfrm>
          <a:off x="3165097" y="1789925"/>
          <a:ext cx="1338262" cy="1338262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/>
              </a:solidFill>
            </a:rPr>
            <a:t>Авторитарный</a:t>
          </a:r>
          <a:endParaRPr lang="en-GB" sz="1200" b="1" kern="1200" dirty="0">
            <a:solidFill>
              <a:schemeClr val="tx2"/>
            </a:solidFill>
          </a:endParaRPr>
        </a:p>
      </dsp:txBody>
      <dsp:txXfrm>
        <a:off x="3230426" y="1855254"/>
        <a:ext cx="1207604" cy="12076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567B6-D892-406F-9C38-04786BE0B341}">
      <dsp:nvSpPr>
        <dsp:cNvPr id="0" name=""/>
        <dsp:cNvSpPr/>
      </dsp:nvSpPr>
      <dsp:spPr>
        <a:xfrm>
          <a:off x="2180768" y="1895"/>
          <a:ext cx="5448581" cy="718802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71450" marR="0" lvl="1" indent="-17145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kern="1200" dirty="0" smtClean="0"/>
            <a:t>Дети, которые чувствуют себя счастливыми</a:t>
          </a:r>
          <a:endParaRPr lang="en-GB" sz="1400" kern="1200" dirty="0"/>
        </a:p>
        <a:p>
          <a:pPr marL="171450" marR="0" lvl="1" indent="-17145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kern="1200" dirty="0" smtClean="0"/>
            <a:t>Они способные и ответственные</a:t>
          </a:r>
          <a:endParaRPr lang="en-GB" sz="1400" kern="1200" dirty="0"/>
        </a:p>
      </dsp:txBody>
      <dsp:txXfrm>
        <a:off x="2180768" y="91745"/>
        <a:ext cx="5179030" cy="539102"/>
      </dsp:txXfrm>
    </dsp:sp>
    <dsp:sp modelId="{9EBF442F-C642-4431-88C3-77CA36D25F9F}">
      <dsp:nvSpPr>
        <dsp:cNvPr id="0" name=""/>
        <dsp:cNvSpPr/>
      </dsp:nvSpPr>
      <dsp:spPr>
        <a:xfrm>
          <a:off x="0" y="0"/>
          <a:ext cx="2177269" cy="718802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75000"/>
                </a:schemeClr>
              </a:solidFill>
            </a:rPr>
            <a:t>Авторитетный</a:t>
          </a:r>
          <a:endParaRPr lang="en-GB" sz="20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5089" y="35089"/>
        <a:ext cx="2107091" cy="648624"/>
      </dsp:txXfrm>
    </dsp:sp>
    <dsp:sp modelId="{F03E43EF-23FB-4381-9708-6EF5D84553D5}">
      <dsp:nvSpPr>
        <dsp:cNvPr id="0" name=""/>
        <dsp:cNvSpPr/>
      </dsp:nvSpPr>
      <dsp:spPr>
        <a:xfrm>
          <a:off x="2180768" y="792578"/>
          <a:ext cx="5448581" cy="833264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Низкий уровень счастья и способности к </a:t>
          </a:r>
          <a:r>
            <a:rPr lang="ru-RU" sz="1100" kern="1200" dirty="0" err="1" smtClean="0"/>
            <a:t>саморегуляции</a:t>
          </a:r>
          <a:r>
            <a:rPr lang="ru-RU" sz="1100" kern="1200" dirty="0" smtClean="0"/>
            <a:t> у детей</a:t>
          </a:r>
          <a:endParaRPr lang="en-GB" sz="11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Более склонны испытывать сложности с подчинением авторитетам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kern="1200" dirty="0"/>
        </a:p>
      </dsp:txBody>
      <dsp:txXfrm>
        <a:off x="2180768" y="896736"/>
        <a:ext cx="5136107" cy="624948"/>
      </dsp:txXfrm>
    </dsp:sp>
    <dsp:sp modelId="{31126133-F8A3-41D3-884F-DAA1EBBF2B24}">
      <dsp:nvSpPr>
        <dsp:cNvPr id="0" name=""/>
        <dsp:cNvSpPr/>
      </dsp:nvSpPr>
      <dsp:spPr>
        <a:xfrm>
          <a:off x="3498" y="849809"/>
          <a:ext cx="2177269" cy="718802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75000"/>
                </a:schemeClr>
              </a:solidFill>
            </a:rPr>
            <a:t>Либеральный</a:t>
          </a:r>
          <a:endParaRPr lang="en-GB" sz="20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8587" y="884898"/>
        <a:ext cx="2107091" cy="648624"/>
      </dsp:txXfrm>
    </dsp:sp>
    <dsp:sp modelId="{1C55A4AF-E3DF-4371-BCE6-8179B2818D0E}">
      <dsp:nvSpPr>
        <dsp:cNvPr id="0" name=""/>
        <dsp:cNvSpPr/>
      </dsp:nvSpPr>
      <dsp:spPr>
        <a:xfrm>
          <a:off x="2180768" y="1697723"/>
          <a:ext cx="5448581" cy="718802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Наиболее низкие достижения во всех сферах жизни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Недостаток самоконтроля и низкая самооценк</a:t>
          </a:r>
          <a:r>
            <a:rPr lang="ru-RU" sz="1400" kern="1200" dirty="0" smtClean="0"/>
            <a:t>а</a:t>
          </a:r>
          <a:r>
            <a:rPr lang="en-GB" sz="1400" kern="1200" dirty="0" smtClean="0"/>
            <a:t> </a:t>
          </a:r>
          <a:endParaRPr lang="en-GB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Более низкая компетентность, чем у сверстников</a:t>
          </a:r>
          <a:endParaRPr lang="en-GB" sz="1200" kern="1200" dirty="0"/>
        </a:p>
      </dsp:txBody>
      <dsp:txXfrm>
        <a:off x="2180768" y="1787573"/>
        <a:ext cx="5179030" cy="539102"/>
      </dsp:txXfrm>
    </dsp:sp>
    <dsp:sp modelId="{0FB7B214-DA17-4232-80FA-F3A80219C54A}">
      <dsp:nvSpPr>
        <dsp:cNvPr id="0" name=""/>
        <dsp:cNvSpPr/>
      </dsp:nvSpPr>
      <dsp:spPr>
        <a:xfrm>
          <a:off x="3498" y="1697723"/>
          <a:ext cx="2177269" cy="718802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75000"/>
                </a:schemeClr>
              </a:solidFill>
            </a:rPr>
            <a:t>Безразличный</a:t>
          </a:r>
          <a:endParaRPr lang="en-GB" sz="20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8587" y="1732812"/>
        <a:ext cx="2107091" cy="648624"/>
      </dsp:txXfrm>
    </dsp:sp>
    <dsp:sp modelId="{D5883D7C-2EC6-44C8-8078-FD9F8BBBAB49}">
      <dsp:nvSpPr>
        <dsp:cNvPr id="0" name=""/>
        <dsp:cNvSpPr/>
      </dsp:nvSpPr>
      <dsp:spPr>
        <a:xfrm>
          <a:off x="2180768" y="2488406"/>
          <a:ext cx="5448581" cy="921303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1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</a:rPr>
            <a:t>Послушные и умелые</a:t>
          </a:r>
          <a:endParaRPr lang="en-GB" sz="1200" kern="1200" dirty="0">
            <a:solidFill>
              <a:srgbClr val="FF0000"/>
            </a:solidFill>
          </a:endParaRPr>
        </a:p>
        <a:p>
          <a:pPr marL="0" lvl="1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 smtClean="0"/>
            <a:t>Низкий уровень счастья, социальной компетентности и самооценки</a:t>
          </a:r>
          <a:endParaRPr lang="en-GB" sz="1200" kern="1200" dirty="0">
            <a:solidFill>
              <a:srgbClr val="FF0000"/>
            </a:solidFill>
          </a:endParaRPr>
        </a:p>
        <a:p>
          <a:pPr marL="0" lvl="1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 smtClean="0"/>
            <a:t>Склонны к низкой успеваемости в школе</a:t>
          </a:r>
          <a:endParaRPr lang="en-GB" sz="1200" kern="1200" dirty="0"/>
        </a:p>
      </dsp:txBody>
      <dsp:txXfrm>
        <a:off x="2180768" y="2603569"/>
        <a:ext cx="5103092" cy="690977"/>
      </dsp:txXfrm>
    </dsp:sp>
    <dsp:sp modelId="{8BEFB15F-6437-4D20-8ABA-D553C1F0B731}">
      <dsp:nvSpPr>
        <dsp:cNvPr id="0" name=""/>
        <dsp:cNvSpPr/>
      </dsp:nvSpPr>
      <dsp:spPr>
        <a:xfrm>
          <a:off x="3498" y="2589657"/>
          <a:ext cx="2177269" cy="718802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75000"/>
                </a:schemeClr>
              </a:solidFill>
            </a:rPr>
            <a:t>Авторитарны</a:t>
          </a:r>
          <a:r>
            <a:rPr lang="ru-RU" sz="2400" kern="1200" dirty="0" smtClean="0">
              <a:solidFill>
                <a:schemeClr val="tx2">
                  <a:lumMod val="75000"/>
                </a:schemeClr>
              </a:solidFill>
            </a:rPr>
            <a:t>й</a:t>
          </a:r>
          <a:endParaRPr lang="en-GB" sz="2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8587" y="2624746"/>
        <a:ext cx="2107091" cy="6486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03D47-ACAE-4B18-9309-1856CACF33FD}">
      <dsp:nvSpPr>
        <dsp:cNvPr id="0" name=""/>
        <dsp:cNvSpPr/>
      </dsp:nvSpPr>
      <dsp:spPr>
        <a:xfrm>
          <a:off x="3284186" y="1306675"/>
          <a:ext cx="1660840" cy="1436694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ощущение контроля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постоянство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стабильность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защищенность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безопасность</a:t>
          </a:r>
        </a:p>
      </dsp:txBody>
      <dsp:txXfrm>
        <a:off x="3559410" y="1544755"/>
        <a:ext cx="1110392" cy="960534"/>
      </dsp:txXfrm>
    </dsp:sp>
    <dsp:sp modelId="{4E31A716-D78F-4DF8-96BF-E9B5533A8562}">
      <dsp:nvSpPr>
        <dsp:cNvPr id="0" name=""/>
        <dsp:cNvSpPr/>
      </dsp:nvSpPr>
      <dsp:spPr>
        <a:xfrm>
          <a:off x="4324191" y="619313"/>
          <a:ext cx="626630" cy="539924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5D4C2-7FF3-4FB3-BF01-30714A5120DC}">
      <dsp:nvSpPr>
        <dsp:cNvPr id="0" name=""/>
        <dsp:cNvSpPr/>
      </dsp:nvSpPr>
      <dsp:spPr>
        <a:xfrm>
          <a:off x="3437173" y="0"/>
          <a:ext cx="1361047" cy="1177465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Поддержка  и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прикосновения</a:t>
          </a:r>
          <a:endParaRPr lang="ru-RU" sz="700" b="1" kern="1200" dirty="0"/>
        </a:p>
      </dsp:txBody>
      <dsp:txXfrm>
        <a:off x="3662728" y="195131"/>
        <a:ext cx="909937" cy="787203"/>
      </dsp:txXfrm>
    </dsp:sp>
    <dsp:sp modelId="{3993EBC8-DB3B-409B-A52F-F892F89A3A35}">
      <dsp:nvSpPr>
        <dsp:cNvPr id="0" name=""/>
        <dsp:cNvSpPr/>
      </dsp:nvSpPr>
      <dsp:spPr>
        <a:xfrm>
          <a:off x="5055518" y="1628685"/>
          <a:ext cx="626630" cy="539924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97C5C-EA78-4DED-AD0C-F3464F06F723}">
      <dsp:nvSpPr>
        <dsp:cNvPr id="0" name=""/>
        <dsp:cNvSpPr/>
      </dsp:nvSpPr>
      <dsp:spPr>
        <a:xfrm>
          <a:off x="4707665" y="756082"/>
          <a:ext cx="1361047" cy="1177465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Ценности и ответственность</a:t>
          </a:r>
          <a:endParaRPr lang="ru-RU" sz="700" b="1" kern="1200" dirty="0"/>
        </a:p>
      </dsp:txBody>
      <dsp:txXfrm>
        <a:off x="4933220" y="951213"/>
        <a:ext cx="909937" cy="787203"/>
      </dsp:txXfrm>
    </dsp:sp>
    <dsp:sp modelId="{7CBD6C29-B3C9-4AD7-BC8D-D2F802187B21}">
      <dsp:nvSpPr>
        <dsp:cNvPr id="0" name=""/>
        <dsp:cNvSpPr/>
      </dsp:nvSpPr>
      <dsp:spPr>
        <a:xfrm>
          <a:off x="4547491" y="2768077"/>
          <a:ext cx="626630" cy="539924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23C4BD-86DE-4873-BAA9-F2B143326EA3}">
      <dsp:nvSpPr>
        <dsp:cNvPr id="0" name=""/>
        <dsp:cNvSpPr/>
      </dsp:nvSpPr>
      <dsp:spPr>
        <a:xfrm>
          <a:off x="4633161" y="2149719"/>
          <a:ext cx="1361047" cy="1177465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Уважение себя как личности</a:t>
          </a:r>
          <a:endParaRPr lang="ru-RU" sz="700" b="1" kern="1200" dirty="0"/>
        </a:p>
      </dsp:txBody>
      <dsp:txXfrm>
        <a:off x="4858716" y="2344850"/>
        <a:ext cx="909937" cy="787203"/>
      </dsp:txXfrm>
    </dsp:sp>
    <dsp:sp modelId="{99ECEAE1-F6AF-42DD-A050-F87BCFD96273}">
      <dsp:nvSpPr>
        <dsp:cNvPr id="0" name=""/>
        <dsp:cNvSpPr/>
      </dsp:nvSpPr>
      <dsp:spPr>
        <a:xfrm>
          <a:off x="3287277" y="2886350"/>
          <a:ext cx="626630" cy="539924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39677-E5BC-48B5-B343-3286035B32DB}">
      <dsp:nvSpPr>
        <dsp:cNvPr id="0" name=""/>
        <dsp:cNvSpPr/>
      </dsp:nvSpPr>
      <dsp:spPr>
        <a:xfrm>
          <a:off x="3437173" y="2872984"/>
          <a:ext cx="1361047" cy="1177465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Достижения, творчество</a:t>
          </a:r>
          <a:endParaRPr lang="ru-RU" sz="700" b="1" kern="1200" dirty="0"/>
        </a:p>
      </dsp:txBody>
      <dsp:txXfrm>
        <a:off x="3662728" y="3068115"/>
        <a:ext cx="909937" cy="787203"/>
      </dsp:txXfrm>
    </dsp:sp>
    <dsp:sp modelId="{FA0DDDDF-E15B-4D12-97A3-A37520FF2086}">
      <dsp:nvSpPr>
        <dsp:cNvPr id="0" name=""/>
        <dsp:cNvSpPr/>
      </dsp:nvSpPr>
      <dsp:spPr>
        <a:xfrm>
          <a:off x="2543974" y="1877383"/>
          <a:ext cx="626630" cy="539924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7E8345-654F-4578-BB6F-1AA9135657ED}">
      <dsp:nvSpPr>
        <dsp:cNvPr id="0" name=""/>
        <dsp:cNvSpPr/>
      </dsp:nvSpPr>
      <dsp:spPr>
        <a:xfrm>
          <a:off x="2183140" y="2148763"/>
          <a:ext cx="1361047" cy="1177465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kern="1200" dirty="0" smtClean="0"/>
            <a:t>Принадлежность</a:t>
          </a:r>
          <a:endParaRPr lang="ru-RU" sz="700" b="0" kern="1200" dirty="0"/>
        </a:p>
      </dsp:txBody>
      <dsp:txXfrm>
        <a:off x="2408695" y="2343894"/>
        <a:ext cx="909937" cy="787203"/>
      </dsp:txXfrm>
    </dsp:sp>
    <dsp:sp modelId="{2E0E7269-95D2-4D92-B13A-64C247730255}">
      <dsp:nvSpPr>
        <dsp:cNvPr id="0" name=""/>
        <dsp:cNvSpPr/>
      </dsp:nvSpPr>
      <dsp:spPr>
        <a:xfrm>
          <a:off x="2183140" y="722600"/>
          <a:ext cx="1361047" cy="1177465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Безусловная любовь </a:t>
          </a:r>
          <a:endParaRPr lang="ru-RU" sz="700" b="1" kern="1200" dirty="0"/>
        </a:p>
      </dsp:txBody>
      <dsp:txXfrm>
        <a:off x="2408695" y="917731"/>
        <a:ext cx="909937" cy="7872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F3387-CE60-4C3F-8453-5110FCF7721E}">
      <dsp:nvSpPr>
        <dsp:cNvPr id="0" name=""/>
        <dsp:cNvSpPr/>
      </dsp:nvSpPr>
      <dsp:spPr>
        <a:xfrm>
          <a:off x="0" y="0"/>
          <a:ext cx="6106514" cy="6000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</a:t>
          </a:r>
          <a:r>
            <a:rPr lang="ru-RU" sz="1800" kern="1200" dirty="0" err="1" smtClean="0"/>
            <a:t>пособствует</a:t>
          </a:r>
          <a:r>
            <a:rPr lang="ru-RU" sz="1800" kern="1200" dirty="0" smtClean="0"/>
            <a:t> </a:t>
          </a:r>
          <a:r>
            <a:rPr lang="ru-RU" sz="1800" kern="1200" dirty="0" smtClean="0"/>
            <a:t>формированию чувства защищенности:</a:t>
          </a:r>
          <a:endParaRPr lang="nl-BE" sz="1800" kern="1200" dirty="0"/>
        </a:p>
      </dsp:txBody>
      <dsp:txXfrm>
        <a:off x="29292" y="29292"/>
        <a:ext cx="6047930" cy="541464"/>
      </dsp:txXfrm>
    </dsp:sp>
    <dsp:sp modelId="{9077E718-42FE-4E75-A731-919AF3C87D79}">
      <dsp:nvSpPr>
        <dsp:cNvPr id="0" name=""/>
        <dsp:cNvSpPr/>
      </dsp:nvSpPr>
      <dsp:spPr>
        <a:xfrm>
          <a:off x="0" y="610254"/>
          <a:ext cx="6106514" cy="5858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0" kern="1200" dirty="0" smtClean="0"/>
            <a:t>Гармоничные отношения между родителями</a:t>
          </a:r>
          <a:endParaRPr lang="nl-BE" sz="1800" i="0" kern="1200" dirty="0"/>
        </a:p>
      </dsp:txBody>
      <dsp:txXfrm>
        <a:off x="28600" y="638854"/>
        <a:ext cx="6049314" cy="528681"/>
      </dsp:txXfrm>
    </dsp:sp>
    <dsp:sp modelId="{01E06F3B-436B-4589-9872-C5F2231ED97A}">
      <dsp:nvSpPr>
        <dsp:cNvPr id="0" name=""/>
        <dsp:cNvSpPr/>
      </dsp:nvSpPr>
      <dsp:spPr>
        <a:xfrm>
          <a:off x="0" y="1205060"/>
          <a:ext cx="6106514" cy="6000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0" kern="1200" dirty="0" smtClean="0"/>
            <a:t>Заботливое любящее окружение</a:t>
          </a:r>
          <a:endParaRPr lang="nl-BE" sz="1800" i="0" kern="1200" dirty="0"/>
        </a:p>
      </dsp:txBody>
      <dsp:txXfrm>
        <a:off x="29292" y="1234352"/>
        <a:ext cx="6047930" cy="541464"/>
      </dsp:txXfrm>
    </dsp:sp>
    <dsp:sp modelId="{F160CCCE-3B9F-4C5D-ABAE-7B0EA919FC8E}">
      <dsp:nvSpPr>
        <dsp:cNvPr id="0" name=""/>
        <dsp:cNvSpPr/>
      </dsp:nvSpPr>
      <dsp:spPr>
        <a:xfrm>
          <a:off x="0" y="1814035"/>
          <a:ext cx="6106514" cy="6000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Семейные традиции и ритуалы</a:t>
          </a:r>
          <a:endParaRPr lang="nl-BE" sz="1800" kern="1200" dirty="0"/>
        </a:p>
      </dsp:txBody>
      <dsp:txXfrm>
        <a:off x="29292" y="1843327"/>
        <a:ext cx="6047930" cy="541464"/>
      </dsp:txXfrm>
    </dsp:sp>
    <dsp:sp modelId="{F46EAF81-760E-41FC-9B7E-EE59C605A4ED}">
      <dsp:nvSpPr>
        <dsp:cNvPr id="0" name=""/>
        <dsp:cNvSpPr/>
      </dsp:nvSpPr>
      <dsp:spPr>
        <a:xfrm>
          <a:off x="0" y="2423010"/>
          <a:ext cx="6106514" cy="6000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Дисциплина </a:t>
          </a:r>
          <a:r>
            <a:rPr lang="en-US" sz="1800" b="0" i="0" kern="1200" dirty="0" smtClean="0"/>
            <a:t>(</a:t>
          </a:r>
          <a:r>
            <a:rPr lang="ru-RU" sz="1800" b="0" i="0" kern="1200" dirty="0" smtClean="0"/>
            <a:t>адекватность требований, последовательность, четкие ограничения</a:t>
          </a:r>
          <a:r>
            <a:rPr lang="en-US" sz="1800" b="0" i="0" kern="1200" dirty="0" smtClean="0"/>
            <a:t> )</a:t>
          </a:r>
          <a:endParaRPr lang="ru-RU" sz="1800" b="0" i="0" kern="1200" dirty="0"/>
        </a:p>
      </dsp:txBody>
      <dsp:txXfrm>
        <a:off x="29292" y="2452302"/>
        <a:ext cx="6047930" cy="541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DBB6D-8D65-48D2-8EA6-6A80E6FC8C61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4D6D2-2274-4B5F-9156-0D5A345E09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5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Пример влияния рисков на траекторию развития ребенка: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отмечается, что такой фактор риска, как неконтролируемое агрессивное поведение ребенка, может наблюдаться в раннем возрасте. Если оно не было скорректировано позитивной реакцией родителей, и не был усилен защитный фактор – умение контролировать импульсивное поведение, позже, когда ребенок пойдет в школу, агрессивное поведение может привести к отвержению сверстников, наказанию со стороны учителей и академической неуспеваемости.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эти факторы могут повлечь злоупотребления алкоголем и наркотиками в подростковом возрасте. Если не провести профилактическую интервенцию, направленную на эти факторы, это может привести к употреблению веществ и поведению, связанному с ним (пропуски занятий в школе, тесное общение со сверстниками, употребляющими алкоголь и/или наркотики и др.).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4D6D2-2274-4B5F-9156-0D5A345E093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604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92500"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ru-RU" sz="1000" b="1" dirty="0" smtClean="0"/>
              <a:t>Упражнение: оцените себя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ru-RU" sz="1000" b="1" dirty="0" smtClean="0"/>
              <a:t>Авторитарный стиль.</a:t>
            </a:r>
            <a:r>
              <a:rPr lang="ru-RU" sz="1000" dirty="0" smtClean="0"/>
              <a:t> В соответствии с этим стилем воспитания, дети должны следовать строгим правилам, установленным со стороны родителей. Несоблюдение этих правил обычно приводит к наказанию. Авторитарные родители не могут объяснить мотивы этих правил. Если такого родителя попросят объяснить, он может просто ответить: "Потому что я так сказал". Эти родители предъявляют высокие требования, но они не отзывчивые по отношению к детям. По </a:t>
            </a:r>
            <a:r>
              <a:rPr lang="ru-RU" sz="1000" dirty="0" err="1" smtClean="0"/>
              <a:t>Baumrind</a:t>
            </a:r>
            <a:r>
              <a:rPr lang="ru-RU" sz="1000" dirty="0" smtClean="0"/>
              <a:t>, эти родители "ориентированы на послушание и статус (подчинение), и ожидают, что их приказы будут соблюдаться без объяснения причин" (1991).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ru-RU" sz="1000" b="1" dirty="0" smtClean="0"/>
              <a:t>Авторитетный стиль.</a:t>
            </a:r>
            <a:r>
              <a:rPr lang="ru-RU" sz="1000" dirty="0" smtClean="0"/>
              <a:t> Как и авторитарные родители, те, кто использует авторитетный стиль воспитания, устанавливают правила и принципы, которым их дети должны следовать. Однако этот стиль воспитания является гораздо более демократичным. Авторитетные родители проявляют отзывчивость по отношению к детям и готовы выслушивать их вопросы. Если детям не удается соответствовать ожиданиям, такие родители оказывают поддержку и прощают, скорее чем наказывают. </a:t>
            </a:r>
            <a:r>
              <a:rPr lang="ru-RU" sz="1000" dirty="0" err="1" smtClean="0"/>
              <a:t>Baumrind</a:t>
            </a:r>
            <a:r>
              <a:rPr lang="ru-RU" sz="1000" dirty="0" smtClean="0"/>
              <a:t> отмечает, что эти родители "отслеживают и устанавливают четкие нормы поведения для своих детей. Они </a:t>
            </a:r>
            <a:r>
              <a:rPr lang="ru-RU" sz="1000" dirty="0" err="1" smtClean="0"/>
              <a:t>ассертивные</a:t>
            </a:r>
            <a:r>
              <a:rPr lang="ru-RU" sz="1000" dirty="0" smtClean="0"/>
              <a:t>, но ненавязчивые и не запрещающие. Их дисциплинарные методы носят скорее поддерживающий, чем карательный характер. Они хотят, чтобы их дети были </a:t>
            </a:r>
            <a:r>
              <a:rPr lang="ru-RU" sz="1000" dirty="0" err="1" smtClean="0"/>
              <a:t>ассертивными</a:t>
            </a:r>
            <a:r>
              <a:rPr lang="ru-RU" sz="1000" dirty="0" smtClean="0"/>
              <a:t>, а также социально ответственными, способными к </a:t>
            </a:r>
            <a:r>
              <a:rPr lang="ru-RU" sz="1000" dirty="0" err="1" smtClean="0"/>
              <a:t>саморегуляции</a:t>
            </a:r>
            <a:r>
              <a:rPr lang="ru-RU" sz="1000" dirty="0" smtClean="0"/>
              <a:t> и сотрудничеству"(1991).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ru-RU" sz="1000" b="1" dirty="0" smtClean="0"/>
              <a:t>Либеральный стиль</a:t>
            </a:r>
            <a:r>
              <a:rPr lang="ru-RU" sz="1000" dirty="0" smtClean="0"/>
              <a:t>. Родители, которых иногда называют снисходительными родителями, очень мало требует от своих детей. Эти родители редко дисциплинируют своих детей, потому что они имеют относительно низкие ожидания по поводу зрелости и самообладания своих детей. По </a:t>
            </a:r>
            <a:r>
              <a:rPr lang="ru-RU" sz="1000" dirty="0" err="1" smtClean="0"/>
              <a:t>Baumrind</a:t>
            </a:r>
            <a:r>
              <a:rPr lang="ru-RU" sz="1000" dirty="0" smtClean="0"/>
              <a:t>, либеральные родители "более отзывчивы, чем требовательны. Они снисходительные, не требуют зрелого поведения, избегают </a:t>
            </a:r>
            <a:r>
              <a:rPr lang="ru-RU" sz="1000" dirty="0" err="1" smtClean="0"/>
              <a:t>конфронтаций</a:t>
            </a:r>
            <a:r>
              <a:rPr lang="ru-RU" sz="1000" dirty="0" smtClean="0"/>
              <a:t>" (1991). Либеральные родители, как правило, поддерживают и много общаются со своими детьми, чаще выступая в роли друга, чем в роли родителя.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ru-RU" sz="1000" b="1" dirty="0" smtClean="0"/>
              <a:t>Безразличный стиль воспитания</a:t>
            </a:r>
            <a:r>
              <a:rPr lang="ru-RU" sz="1000" dirty="0" smtClean="0"/>
              <a:t> характеризуется низким уровнем требований, низкой отзывчивостью и низким  уровнем связи между детьми и родителями. Хотя эти родители удовлетворяют базовые потребности детей, они, как правило, оторваны от жизни их детей. В крайних случаях, такие родители могут даже отвергать или игнорировать потребности своих детей. </a:t>
            </a:r>
            <a:r>
              <a:rPr lang="en-US" sz="1000" dirty="0" smtClean="0"/>
              <a:t>(</a:t>
            </a:r>
            <a:r>
              <a:rPr lang="ru-RU" sz="1000" dirty="0" smtClean="0"/>
              <a:t>Невмешательство правительства в частные дела)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ru-RU" sz="1000" dirty="0" smtClean="0"/>
              <a:t> </a:t>
            </a:r>
            <a:r>
              <a:rPr lang="ru-RU" sz="1000" b="1" dirty="0" smtClean="0"/>
              <a:t>Какой стиль воспитания наиболее характерен для Вас?</a:t>
            </a:r>
            <a:endParaRPr lang="ru-RU" b="1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430FDF1-9FE0-4F3F-AFF7-56C94B2327E1}" type="slidenum">
              <a:rPr lang="en-GB" smtClean="0"/>
              <a:pPr eaLnBrk="1" hangingPunct="1"/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b="1" dirty="0" smtClean="0"/>
              <a:t>Почему стили воспитания отличаются?</a:t>
            </a:r>
            <a:endParaRPr lang="ru-RU" dirty="0" smtClean="0"/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Узнав о влиянии стилей воспитания на развитие ребенка, вы можете удивиться, почему все родители просто не используют авторитетный стиль воспитания. В конце концов, этот стиль воспитания наиболее способствует воспитанию счастливых, уверенных в себе и способных детей. Какие причины того, что родительские стили могут различаться? Некоторые возможные причины этих различий включают культуру, личность, размер семьи, родительские корни, социально-экономического статус, уровень образования и религию.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Естественно, что стили воспитания конкретных родителей создают уникальное сочетание в каждой семье. Например, мать может проявлять авторитетный стиль, в то время как отец выступает за более либеральный подход. С целью установления более согласованного подхода к воспитанию детей, важно, чтобы родители научились сотрудничать, сочетая различные элементы их уникальных стилей воспитания.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8C3E6B7-1CF9-40D9-B62D-7112ECE20C29}" type="slidenum">
              <a:rPr lang="en-GB" smtClean="0"/>
              <a:pPr eaLnBrk="1" hangingPunct="1"/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4194029-EA3E-4C60-9378-30C23DD6E30C}" type="slidenum">
              <a:rPr lang="fr-FR" smtClean="0"/>
              <a:pPr eaLnBrk="1" hangingPunct="1"/>
              <a:t>13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AA8DC-4F4B-4EBC-BDEF-FE98F744A627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532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BE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7E75D5D-C636-4651-9D55-CCA592C5DD10}" type="slidenum">
              <a:rPr lang="en-GB" smtClean="0"/>
              <a:pPr eaLnBrk="1" hangingPunct="1"/>
              <a:t>15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2018-05-14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2018-05-14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2018-05-14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2018-05-14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2018-05-14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2018-05-14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2018-05-14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2018-05-14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2018-05-14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2018-05-14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pPr/>
              <a:t>2018-05-14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419622"/>
            <a:ext cx="51125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Гречаная Татьяна Борисовна, к.м.н.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Старший научный сотрудник, </a:t>
            </a:r>
            <a:endParaRPr lang="en-US" altLang="ko-KR" sz="1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ННЦ наркологии – филиал ФГБУ «ФМИЦПН им. В.П. Сербского» Минздрава России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55576" y="575271"/>
            <a:ext cx="62646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ko-KR" sz="2000" b="1" dirty="0" smtClean="0">
                <a:solidFill>
                  <a:schemeClr val="tx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Факторы риска формирования </a:t>
            </a:r>
            <a:r>
              <a:rPr lang="ru-RU" altLang="ko-KR" sz="2000" b="1" dirty="0" err="1" smtClean="0">
                <a:solidFill>
                  <a:schemeClr val="tx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аддиктивного</a:t>
            </a:r>
            <a:r>
              <a:rPr lang="ru-RU" altLang="ko-KR" sz="2000" b="1" dirty="0" smtClean="0">
                <a:solidFill>
                  <a:schemeClr val="tx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поведения у детей, подростков и молодежи</a:t>
            </a:r>
            <a:endParaRPr lang="en-US" altLang="ko-KR" sz="2000" b="1" dirty="0" smtClean="0">
              <a:solidFill>
                <a:schemeClr val="tx2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216"/>
            <a:ext cx="7596336" cy="85725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Семья как защитный фактор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 области злоупотребления ПАВ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200151"/>
            <a:ext cx="7067128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dirty="0" smtClean="0"/>
              <a:t>Защитными </a:t>
            </a:r>
            <a:r>
              <a:rPr lang="ru-RU" sz="1600" dirty="0"/>
              <a:t>факторами в семье являются:</a:t>
            </a:r>
          </a:p>
          <a:p>
            <a:r>
              <a:rPr lang="ru-RU" sz="1600" dirty="0" smtClean="0"/>
              <a:t>тесные </a:t>
            </a:r>
            <a:r>
              <a:rPr lang="ru-RU" sz="1600" dirty="0"/>
              <a:t>связи между родителями и детьми;</a:t>
            </a:r>
          </a:p>
          <a:p>
            <a:r>
              <a:rPr lang="ru-RU" sz="1600" dirty="0" smtClean="0"/>
              <a:t>включенность </a:t>
            </a:r>
            <a:r>
              <a:rPr lang="ru-RU" sz="1600" dirty="0"/>
              <a:t>родителей в жизнь ребенка;</a:t>
            </a:r>
          </a:p>
          <a:p>
            <a:r>
              <a:rPr lang="ru-RU" sz="1600" dirty="0" smtClean="0"/>
              <a:t>родители</a:t>
            </a:r>
            <a:r>
              <a:rPr lang="ru-RU" sz="1600" dirty="0"/>
              <a:t>, которые обеспечивают финансовые, </a:t>
            </a:r>
            <a:r>
              <a:rPr lang="ru-RU" sz="1600" dirty="0" smtClean="0"/>
              <a:t>эмоциональные</a:t>
            </a:r>
            <a:r>
              <a:rPr lang="ru-RU" sz="1600" dirty="0"/>
              <a:t>, </a:t>
            </a:r>
            <a:r>
              <a:rPr lang="ru-RU" sz="1600" dirty="0" smtClean="0"/>
              <a:t>        интеллектуальные</a:t>
            </a:r>
            <a:r>
              <a:rPr lang="ru-RU" sz="1600" dirty="0"/>
              <a:t>, социальные и духовные </a:t>
            </a:r>
            <a:r>
              <a:rPr lang="ru-RU" sz="1600" dirty="0" smtClean="0"/>
              <a:t>потребности ребенка</a:t>
            </a:r>
            <a:r>
              <a:rPr lang="ru-RU" sz="1600" dirty="0"/>
              <a:t>;</a:t>
            </a:r>
          </a:p>
          <a:p>
            <a:r>
              <a:rPr lang="ru-RU" sz="1600" dirty="0" smtClean="0"/>
              <a:t>четкие </a:t>
            </a:r>
            <a:r>
              <a:rPr lang="ru-RU" sz="1600" dirty="0"/>
              <a:t>ограничения и постоянная дисциплина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Чтобы </a:t>
            </a:r>
            <a:r>
              <a:rPr lang="ru-RU" sz="1600" dirty="0"/>
              <a:t>семья могла играть роль защитного фактора, необходимым</a:t>
            </a:r>
          </a:p>
          <a:p>
            <a:pPr marL="0" indent="0">
              <a:buNone/>
            </a:pPr>
            <a:r>
              <a:rPr lang="ru-RU" sz="1600" dirty="0"/>
              <a:t>условием является общение с родителями.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Поддержка </a:t>
            </a:r>
            <a:r>
              <a:rPr lang="ru-RU" sz="1600" dirty="0"/>
              <a:t>со </a:t>
            </a:r>
            <a:r>
              <a:rPr lang="ru-RU" sz="1600" dirty="0" smtClean="0"/>
              <a:t>стороны семьи </a:t>
            </a:r>
            <a:r>
              <a:rPr lang="ru-RU" sz="1600" dirty="0"/>
              <a:t>вооружает подростков умением </a:t>
            </a:r>
            <a:r>
              <a:rPr lang="ru-RU" sz="1600" dirty="0" smtClean="0"/>
              <a:t>         справляться </a:t>
            </a:r>
            <a:r>
              <a:rPr lang="ru-RU" sz="1600" dirty="0"/>
              <a:t>со </a:t>
            </a:r>
            <a:r>
              <a:rPr lang="ru-RU" sz="1600" dirty="0" smtClean="0"/>
              <a:t>стрессовыми ситуациями</a:t>
            </a:r>
            <a:r>
              <a:rPr lang="ru-RU" sz="1600" dirty="0"/>
              <a:t>, защищая их от </a:t>
            </a:r>
            <a:r>
              <a:rPr lang="ru-RU" sz="1600" dirty="0" smtClean="0"/>
              <a:t>                 неблагоприятных </a:t>
            </a:r>
            <a:r>
              <a:rPr lang="ru-RU" sz="1600" dirty="0"/>
              <a:t>последствий </a:t>
            </a:r>
            <a:r>
              <a:rPr lang="ru-RU" sz="1600" dirty="0" smtClean="0"/>
              <a:t>влияния ряда </a:t>
            </a:r>
            <a:r>
              <a:rPr lang="ru-RU" sz="1600" dirty="0"/>
              <a:t>негативных </a:t>
            </a:r>
            <a:r>
              <a:rPr lang="ru-RU" sz="1600" dirty="0" smtClean="0"/>
              <a:t>факторов.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81686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3444" y="0"/>
            <a:ext cx="7560556" cy="629841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Стили воспитания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07197919"/>
              </p:ext>
            </p:extLst>
          </p:nvPr>
        </p:nvGraphicFramePr>
        <p:xfrm>
          <a:off x="1524000" y="750094"/>
          <a:ext cx="6096000" cy="3345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2643188" y="4339828"/>
            <a:ext cx="3286125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b="1"/>
              <a:t>Отзывчивость</a:t>
            </a:r>
            <a:endParaRPr lang="en-GB" b="1"/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 rot="-5400000">
            <a:off x="551061" y="2318259"/>
            <a:ext cx="241101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b="1"/>
              <a:t>Требовательность</a:t>
            </a:r>
            <a:endParaRPr lang="en-GB" b="1"/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6643689" y="2411017"/>
            <a:ext cx="50006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/>
              <a:t>В</a:t>
            </a:r>
            <a:endParaRPr lang="en-GB"/>
          </a:p>
        </p:txBody>
      </p:sp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4357689" y="403845"/>
            <a:ext cx="50006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dirty="0"/>
              <a:t>В</a:t>
            </a:r>
            <a:endParaRPr lang="en-GB" dirty="0"/>
          </a:p>
        </p:txBody>
      </p:sp>
      <p:sp>
        <p:nvSpPr>
          <p:cNvPr id="6152" name="TextBox 9"/>
          <p:cNvSpPr txBox="1">
            <a:spLocks noChangeArrowheads="1"/>
          </p:cNvSpPr>
          <p:nvPr/>
        </p:nvSpPr>
        <p:spPr bwMode="auto">
          <a:xfrm>
            <a:off x="4429126" y="4071938"/>
            <a:ext cx="50006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/>
              <a:t>Н</a:t>
            </a:r>
            <a:endParaRPr lang="en-GB"/>
          </a:p>
        </p:txBody>
      </p:sp>
      <p:sp>
        <p:nvSpPr>
          <p:cNvPr id="6153" name="TextBox 10"/>
          <p:cNvSpPr txBox="1">
            <a:spLocks noChangeArrowheads="1"/>
          </p:cNvSpPr>
          <p:nvPr/>
        </p:nvSpPr>
        <p:spPr bwMode="auto">
          <a:xfrm>
            <a:off x="2000251" y="2411017"/>
            <a:ext cx="50006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/>
              <a:t>Н</a:t>
            </a:r>
            <a:endParaRPr lang="en-GB"/>
          </a:p>
        </p:txBody>
      </p:sp>
      <p:sp>
        <p:nvSpPr>
          <p:cNvPr id="6154" name="TextBox 11"/>
          <p:cNvSpPr txBox="1">
            <a:spLocks noChangeArrowheads="1"/>
          </p:cNvSpPr>
          <p:nvPr/>
        </p:nvSpPr>
        <p:spPr bwMode="auto">
          <a:xfrm>
            <a:off x="6921658" y="4201329"/>
            <a:ext cx="189046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i="1" dirty="0" err="1" smtClean="0"/>
              <a:t>Баумринд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5712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475656" y="0"/>
            <a:ext cx="7668344" cy="629841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Последствия стилей воспитания</a:t>
            </a:r>
            <a:endParaRPr lang="en-GB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120310"/>
              </p:ext>
            </p:extLst>
          </p:nvPr>
        </p:nvGraphicFramePr>
        <p:xfrm>
          <a:off x="1331639" y="1059582"/>
          <a:ext cx="7632849" cy="3411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2" name="Rectangle 9"/>
          <p:cNvSpPr>
            <a:spLocks noChangeArrowheads="1"/>
          </p:cNvSpPr>
          <p:nvPr/>
        </p:nvSpPr>
        <p:spPr bwMode="auto">
          <a:xfrm>
            <a:off x="3500438" y="4571018"/>
            <a:ext cx="1610056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GB" sz="1100" i="1" dirty="0"/>
              <a:t>(</a:t>
            </a:r>
            <a:r>
              <a:rPr lang="ru-RU" sz="1100" i="1" dirty="0" err="1"/>
              <a:t>Маккоби</a:t>
            </a:r>
            <a:r>
              <a:rPr lang="ru-RU" sz="1100" i="1" dirty="0"/>
              <a:t>, </a:t>
            </a:r>
            <a:r>
              <a:rPr lang="en-GB" sz="1100" i="1" dirty="0"/>
              <a:t> </a:t>
            </a:r>
            <a:r>
              <a:rPr lang="ru-RU" sz="1100" i="1" dirty="0" err="1"/>
              <a:t>Баумринд</a:t>
            </a:r>
            <a:r>
              <a:rPr lang="en-GB" sz="11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5519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403648" y="142875"/>
            <a:ext cx="7283152" cy="440567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Психологические потребности детей</a:t>
            </a:r>
            <a:endParaRPr lang="fr-FR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547664" y="1200151"/>
            <a:ext cx="6881962" cy="169306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dirty="0"/>
              <a:t>Проблемы в поведение детей чаще всего связаны с </a:t>
            </a:r>
            <a:r>
              <a:rPr lang="ru-RU" sz="1800" dirty="0" smtClean="0"/>
              <a:t>          неудовлетворенностью </a:t>
            </a:r>
            <a:r>
              <a:rPr lang="ru-RU" sz="1800" dirty="0"/>
              <a:t>их психологических потребностей</a:t>
            </a:r>
          </a:p>
          <a:p>
            <a:pPr eaLnBrk="1" hangingPunct="1">
              <a:buFontTx/>
              <a:buNone/>
            </a:pPr>
            <a:endParaRPr lang="fr-FR" dirty="0" smtClean="0"/>
          </a:p>
        </p:txBody>
      </p:sp>
      <p:pic>
        <p:nvPicPr>
          <p:cNvPr id="12292" name="Picture 3" descr="photo-life_coach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9702"/>
            <a:ext cx="4592637" cy="208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89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42875"/>
            <a:ext cx="7211144" cy="48696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Психологические потребности ребенка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3287129"/>
              </p:ext>
            </p:extLst>
          </p:nvPr>
        </p:nvGraphicFramePr>
        <p:xfrm>
          <a:off x="674831" y="843558"/>
          <a:ext cx="8229600" cy="405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32240" y="4623978"/>
            <a:ext cx="9144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Marilyn Murray</a:t>
            </a:r>
            <a:endParaRPr lang="ru-RU" dirty="0" err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57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547664" y="141481"/>
            <a:ext cx="7282012" cy="503377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Потребность чувствовать себя защищенными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161530"/>
              </p:ext>
            </p:extLst>
          </p:nvPr>
        </p:nvGraphicFramePr>
        <p:xfrm>
          <a:off x="1547664" y="1329612"/>
          <a:ext cx="610651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388" name="Picture 3" descr="parenting-advice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1885825"/>
            <a:ext cx="2071688" cy="157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2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216"/>
            <a:ext cx="7668344" cy="85725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Международные подходы к профилактике употребления ПАВ среди детей,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подростков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молодежи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771550"/>
            <a:ext cx="7200800" cy="38230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/>
              <a:t>Особенности:</a:t>
            </a:r>
            <a:endParaRPr lang="ru-RU" sz="1400" dirty="0"/>
          </a:p>
          <a:p>
            <a:r>
              <a:rPr lang="ru-RU" sz="1400" dirty="0" smtClean="0"/>
              <a:t>основанием </a:t>
            </a:r>
            <a:r>
              <a:rPr lang="ru-RU" sz="1400" dirty="0"/>
              <a:t>для разработки программ являются научные </a:t>
            </a:r>
            <a:r>
              <a:rPr lang="ru-RU" sz="1400" dirty="0" smtClean="0"/>
              <a:t>исс</a:t>
            </a:r>
            <a:r>
              <a:rPr lang="ru-RU" sz="1400" dirty="0"/>
              <a:t>л</a:t>
            </a:r>
            <a:r>
              <a:rPr lang="ru-RU" sz="1400" dirty="0" smtClean="0"/>
              <a:t>едования</a:t>
            </a:r>
            <a:r>
              <a:rPr lang="ru-RU" sz="1400" dirty="0"/>
              <a:t>, </a:t>
            </a:r>
            <a:r>
              <a:rPr lang="ru-RU" sz="1400" dirty="0" smtClean="0"/>
              <a:t>      изучающие </a:t>
            </a:r>
            <a:r>
              <a:rPr lang="ru-RU" sz="1400" dirty="0"/>
              <a:t>механизмы развития различных </a:t>
            </a:r>
            <a:r>
              <a:rPr lang="ru-RU" sz="1400" dirty="0" smtClean="0"/>
              <a:t>форм поведения</a:t>
            </a:r>
            <a:r>
              <a:rPr lang="ru-RU" sz="1400" dirty="0"/>
              <a:t>, включая </a:t>
            </a:r>
            <a:r>
              <a:rPr lang="ru-RU" sz="1400" dirty="0" smtClean="0"/>
              <a:t>        зависимости</a:t>
            </a:r>
            <a:r>
              <a:rPr lang="ru-RU" sz="1400" dirty="0"/>
              <a:t>, а также оценивающие </a:t>
            </a:r>
            <a:r>
              <a:rPr lang="ru-RU" sz="1400" dirty="0" smtClean="0"/>
              <a:t>эффективность </a:t>
            </a:r>
            <a:r>
              <a:rPr lang="ru-RU" sz="1400" dirty="0"/>
              <a:t>программ профилактики и интервенции (</a:t>
            </a:r>
            <a:r>
              <a:rPr lang="ru-RU" sz="1400" dirty="0" smtClean="0"/>
              <a:t>вмешательства </a:t>
            </a:r>
            <a:r>
              <a:rPr lang="ru-RU" sz="1400" dirty="0"/>
              <a:t>в ситуацию);</a:t>
            </a:r>
          </a:p>
          <a:p>
            <a:r>
              <a:rPr lang="ru-RU" sz="1400" dirty="0" smtClean="0"/>
              <a:t>программы </a:t>
            </a:r>
            <a:r>
              <a:rPr lang="ru-RU" sz="1400" dirty="0"/>
              <a:t>направлены не только на информирование о </a:t>
            </a:r>
            <a:r>
              <a:rPr lang="ru-RU" sz="1400" dirty="0" smtClean="0"/>
              <a:t>вредных               последствиях </a:t>
            </a:r>
            <a:r>
              <a:rPr lang="ru-RU" sz="1400" dirty="0"/>
              <a:t>употребления, но и на развитие навыков</a:t>
            </a:r>
            <a:r>
              <a:rPr lang="ru-RU" sz="1400" dirty="0" smtClean="0"/>
              <a:t>,</a:t>
            </a:r>
            <a:r>
              <a:rPr lang="en-US" sz="1400" dirty="0" smtClean="0"/>
              <a:t> </a:t>
            </a:r>
            <a:r>
              <a:rPr lang="ru-RU" sz="1400" dirty="0"/>
              <a:t>которые </a:t>
            </a:r>
            <a:r>
              <a:rPr lang="ru-RU" sz="1400" dirty="0" smtClean="0"/>
              <a:t>  улучшают </a:t>
            </a:r>
            <a:r>
              <a:rPr lang="ru-RU" sz="1400" dirty="0"/>
              <a:t>прогноз развития детей и подростков;</a:t>
            </a:r>
          </a:p>
          <a:p>
            <a:r>
              <a:rPr lang="ru-RU" sz="1400" dirty="0" smtClean="0"/>
              <a:t>профилактическое </a:t>
            </a:r>
            <a:r>
              <a:rPr lang="ru-RU" sz="1400" dirty="0"/>
              <a:t>и корректирующее воздействие или </a:t>
            </a:r>
            <a:r>
              <a:rPr lang="ru-RU" sz="1400" dirty="0" smtClean="0"/>
              <a:t>интервенция            проводится </a:t>
            </a:r>
            <a:r>
              <a:rPr lang="ru-RU" sz="1400" dirty="0"/>
              <a:t>на разных уровнях (индивидуальный</a:t>
            </a:r>
            <a:r>
              <a:rPr lang="ru-RU" sz="1400" dirty="0" smtClean="0"/>
              <a:t>, семейный</a:t>
            </a:r>
            <a:r>
              <a:rPr lang="ru-RU" sz="1400" dirty="0"/>
              <a:t>, сверстники, </a:t>
            </a:r>
            <a:r>
              <a:rPr lang="ru-RU" sz="1400" dirty="0" smtClean="0"/>
              <a:t>     школа</a:t>
            </a:r>
            <a:r>
              <a:rPr lang="ru-RU" sz="1400" dirty="0"/>
              <a:t>, сообщество);</a:t>
            </a:r>
          </a:p>
          <a:p>
            <a:r>
              <a:rPr lang="ru-RU" sz="1400" dirty="0" smtClean="0"/>
              <a:t>На основании </a:t>
            </a:r>
            <a:r>
              <a:rPr lang="ru-RU" sz="1400" dirty="0"/>
              <a:t>данных об эффективности программ, </a:t>
            </a:r>
            <a:r>
              <a:rPr lang="ru-RU" sz="1400" dirty="0" smtClean="0"/>
              <a:t>полученных </a:t>
            </a:r>
            <a:r>
              <a:rPr lang="ru-RU" sz="1400" dirty="0"/>
              <a:t>в </a:t>
            </a:r>
            <a:r>
              <a:rPr lang="ru-RU" sz="1400" dirty="0" smtClean="0"/>
              <a:t>               результате </a:t>
            </a:r>
            <a:r>
              <a:rPr lang="ru-RU" sz="1400" dirty="0"/>
              <a:t>исследований, формируются базы </a:t>
            </a:r>
            <a:r>
              <a:rPr lang="ru-RU" sz="1400" dirty="0" smtClean="0"/>
              <a:t>данных программ </a:t>
            </a:r>
            <a:r>
              <a:rPr lang="ru-RU" sz="1400" dirty="0"/>
              <a:t>и </a:t>
            </a:r>
            <a:r>
              <a:rPr lang="ru-RU" sz="1400" dirty="0" smtClean="0"/>
              <a:t>  подходов</a:t>
            </a:r>
            <a:r>
              <a:rPr lang="ru-RU" sz="1400" dirty="0"/>
              <a:t>, рекомендуемых для применения и </a:t>
            </a:r>
            <a:r>
              <a:rPr lang="ru-RU" sz="1400" dirty="0" smtClean="0"/>
              <a:t>распространения</a:t>
            </a:r>
            <a:r>
              <a:rPr lang="ru-RU" sz="1400" dirty="0"/>
              <a:t>.</a:t>
            </a:r>
          </a:p>
          <a:p>
            <a:r>
              <a:rPr lang="ru-RU" sz="1400" dirty="0"/>
              <a:t>Научные исследования подтверждают факт, что подростки </a:t>
            </a:r>
            <a:r>
              <a:rPr lang="ru-RU" sz="1400" dirty="0" smtClean="0"/>
              <a:t>могут     </a:t>
            </a:r>
            <a:r>
              <a:rPr lang="ru-RU" sz="1400" dirty="0"/>
              <a:t> </a:t>
            </a:r>
            <a:r>
              <a:rPr lang="ru-RU" sz="1400" dirty="0" smtClean="0"/>
              <a:t>                  аккумулировать </a:t>
            </a:r>
            <a:r>
              <a:rPr lang="ru-RU" sz="1400" dirty="0"/>
              <a:t>защитные факторы, увеличивая вероятность </a:t>
            </a:r>
            <a:r>
              <a:rPr lang="ru-RU" sz="1400" dirty="0" smtClean="0"/>
              <a:t>преодоления    </a:t>
            </a:r>
            <a:r>
              <a:rPr lang="ru-RU" sz="1400" dirty="0"/>
              <a:t>неблагоприятных ситуаций даже в условиях жизни с </a:t>
            </a:r>
            <a:r>
              <a:rPr lang="ru-RU" sz="1400" dirty="0" smtClean="0"/>
              <a:t>меньшим достатком.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88982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216"/>
            <a:ext cx="7524328" cy="8572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внимание!!!!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200151"/>
            <a:ext cx="7211144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10569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216"/>
            <a:ext cx="7596336" cy="85725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dirty="0" smtClean="0">
                <a:solidFill>
                  <a:schemeClr val="tx2"/>
                </a:solidFill>
              </a:rPr>
              <a:t> </a:t>
            </a:r>
            <a:r>
              <a:rPr lang="ru-RU" altLang="ko-KR" sz="2400" dirty="0" smtClean="0">
                <a:solidFill>
                  <a:schemeClr val="tx2"/>
                </a:solidFill>
              </a:rPr>
              <a:t>Содержание</a:t>
            </a:r>
            <a:endParaRPr lang="ko-KR" altLang="en-US" sz="24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200151"/>
            <a:ext cx="6923112" cy="339447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2300" dirty="0" smtClean="0"/>
              <a:t>Концепции факторов риска и защитных факторов</a:t>
            </a:r>
          </a:p>
          <a:p>
            <a:pPr lvl="0"/>
            <a:r>
              <a:rPr lang="ru-RU" sz="2300" dirty="0" smtClean="0"/>
              <a:t>Психические потребности ребенка, которые           родители должны удовлетворить для гармоничного развития</a:t>
            </a:r>
          </a:p>
          <a:p>
            <a:pPr lvl="0"/>
            <a:r>
              <a:rPr lang="ru-RU" sz="2300" dirty="0" smtClean="0"/>
              <a:t>Факторы, связанные с формированием стиля         привязанности</a:t>
            </a:r>
          </a:p>
          <a:p>
            <a:pPr lvl="0"/>
            <a:r>
              <a:rPr lang="ru-RU" sz="2300" dirty="0" smtClean="0"/>
              <a:t>Здоровая и нездоровая семейная система –           влияние на  личностную гибкость, стрессоустойчивость и формирование личных границ</a:t>
            </a:r>
          </a:p>
          <a:p>
            <a:pPr lvl="0"/>
            <a:r>
              <a:rPr lang="ru-RU" sz="2300" dirty="0" smtClean="0"/>
              <a:t>Стили воспитания</a:t>
            </a:r>
          </a:p>
          <a:p>
            <a:pPr lvl="0"/>
            <a:r>
              <a:rPr lang="ru-RU" sz="2300" dirty="0" smtClean="0"/>
              <a:t>Влияние неблагоприятного детского опыта на        формирование </a:t>
            </a:r>
            <a:r>
              <a:rPr lang="ru-RU" sz="2300" dirty="0" err="1" smtClean="0"/>
              <a:t>аддиктивного</a:t>
            </a:r>
            <a:r>
              <a:rPr lang="ru-RU" sz="2300" dirty="0" smtClean="0"/>
              <a:t> поведения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216"/>
            <a:ext cx="7668344" cy="857250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Концепции факторов риска и защитных факторов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771550"/>
            <a:ext cx="6768752" cy="3823073"/>
          </a:xfrm>
        </p:spPr>
        <p:txBody>
          <a:bodyPr>
            <a:noAutofit/>
          </a:bodyPr>
          <a:lstStyle/>
          <a:p>
            <a:r>
              <a:rPr lang="ru-RU" sz="1400" dirty="0"/>
              <a:t>Ц</a:t>
            </a:r>
            <a:r>
              <a:rPr lang="ru-RU" sz="1400" dirty="0" smtClean="0"/>
              <a:t>елью научно-обоснованных профилактических </a:t>
            </a:r>
            <a:r>
              <a:rPr lang="ru-RU" sz="1400" dirty="0"/>
              <a:t>программ является </a:t>
            </a:r>
            <a:r>
              <a:rPr lang="ru-RU" sz="1400" dirty="0" smtClean="0"/>
              <a:t>     изменение </a:t>
            </a:r>
            <a:r>
              <a:rPr lang="ru-RU" sz="1400" dirty="0"/>
              <a:t>баланса </a:t>
            </a:r>
            <a:r>
              <a:rPr lang="ru-RU" sz="1400" dirty="0" smtClean="0"/>
              <a:t>между факторами риска и защитными факторами,   чтобы защитные факторы </a:t>
            </a:r>
            <a:r>
              <a:rPr lang="ru-RU" sz="1400" dirty="0"/>
              <a:t>превышали риски. Эти факторы </a:t>
            </a:r>
            <a:r>
              <a:rPr lang="ru-RU" sz="1400" dirty="0" smtClean="0"/>
              <a:t>                   классифицированы </a:t>
            </a:r>
            <a:r>
              <a:rPr lang="ru-RU" sz="1400" dirty="0"/>
              <a:t>на </a:t>
            </a:r>
            <a:r>
              <a:rPr lang="ru-RU" sz="1400" dirty="0" smtClean="0"/>
              <a:t>пяти уровнях</a:t>
            </a:r>
            <a:r>
              <a:rPr lang="ru-RU" sz="1400" dirty="0"/>
              <a:t>: </a:t>
            </a:r>
            <a:endParaRPr lang="ru-RU" sz="1400" dirty="0" smtClean="0"/>
          </a:p>
          <a:p>
            <a:pPr lvl="1"/>
            <a:r>
              <a:rPr lang="ru-RU" sz="1400" dirty="0" smtClean="0"/>
              <a:t>индивидуальный</a:t>
            </a:r>
          </a:p>
          <a:p>
            <a:pPr lvl="1"/>
            <a:r>
              <a:rPr lang="ru-RU" sz="1400" dirty="0" smtClean="0"/>
              <a:t>семейный</a:t>
            </a:r>
          </a:p>
          <a:p>
            <a:pPr lvl="1"/>
            <a:r>
              <a:rPr lang="ru-RU" sz="1400" dirty="0" smtClean="0"/>
              <a:t>сверстники </a:t>
            </a:r>
          </a:p>
          <a:p>
            <a:pPr lvl="1"/>
            <a:r>
              <a:rPr lang="ru-RU" sz="1400" dirty="0" smtClean="0"/>
              <a:t>школа</a:t>
            </a:r>
          </a:p>
          <a:p>
            <a:pPr lvl="1"/>
            <a:r>
              <a:rPr lang="ru-RU" sz="1400" dirty="0" smtClean="0"/>
              <a:t>сообщество</a:t>
            </a:r>
            <a:endParaRPr lang="ru-RU" sz="1400" dirty="0"/>
          </a:p>
          <a:p>
            <a:pPr marL="457200" lvl="1" indent="0">
              <a:buNone/>
            </a:pPr>
            <a:endParaRPr lang="ru-RU" sz="1400" dirty="0" smtClean="0"/>
          </a:p>
          <a:p>
            <a:pPr marL="457200" lvl="1" indent="0">
              <a:buNone/>
            </a:pPr>
            <a:r>
              <a:rPr lang="ru-RU" sz="1400" dirty="0" smtClean="0"/>
              <a:t>Профилактические </a:t>
            </a:r>
            <a:r>
              <a:rPr lang="ru-RU" sz="1400" dirty="0"/>
              <a:t>программы также рекомендуется </a:t>
            </a:r>
            <a:r>
              <a:rPr lang="ru-RU" sz="1400" dirty="0" smtClean="0"/>
              <a:t>проводить на </a:t>
            </a:r>
            <a:r>
              <a:rPr lang="ru-RU" sz="1400" dirty="0"/>
              <a:t>этих уровнях. Наиболее эффективные программы включают </a:t>
            </a:r>
            <a:r>
              <a:rPr lang="ru-RU" sz="1400" dirty="0" smtClean="0"/>
              <a:t>работу на       нескольких </a:t>
            </a:r>
            <a:r>
              <a:rPr lang="ru-RU" sz="1400" dirty="0"/>
              <a:t>уровнях.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216"/>
            <a:ext cx="7596336" cy="85725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Фокус на траектории развития ребенка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200151"/>
            <a:ext cx="7067128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Профилактические программы, основанные на научных </a:t>
            </a:r>
            <a:r>
              <a:rPr lang="ru-RU" sz="1800" dirty="0" smtClean="0"/>
              <a:t>       исследованиях</a:t>
            </a:r>
            <a:r>
              <a:rPr lang="ru-RU" sz="1800" dirty="0"/>
              <a:t>, фокусируются на траектории развития и </a:t>
            </a:r>
            <a:r>
              <a:rPr lang="ru-RU" sz="1800" dirty="0" smtClean="0"/>
              <a:t>       учитывают индивидуальные </a:t>
            </a:r>
            <a:r>
              <a:rPr lang="ru-RU" sz="1800" dirty="0"/>
              <a:t>риски. Они обеспечивают </a:t>
            </a:r>
            <a:r>
              <a:rPr lang="ru-RU" sz="1800" dirty="0" smtClean="0"/>
              <a:t>         вмешательство </a:t>
            </a:r>
            <a:r>
              <a:rPr lang="ru-RU" sz="1800" dirty="0"/>
              <a:t>на ранних </a:t>
            </a:r>
            <a:r>
              <a:rPr lang="ru-RU" sz="1800" dirty="0" smtClean="0"/>
              <a:t>стадиях развития </a:t>
            </a:r>
            <a:r>
              <a:rPr lang="ru-RU" sz="1800" dirty="0"/>
              <a:t>ребенка, </a:t>
            </a:r>
            <a:r>
              <a:rPr lang="ru-RU" sz="1800" dirty="0" smtClean="0"/>
              <a:t>   чтобы </a:t>
            </a:r>
            <a:r>
              <a:rPr lang="ru-RU" sz="1800" dirty="0"/>
              <a:t>укрепить защитные факторы и </a:t>
            </a:r>
            <a:r>
              <a:rPr lang="ru-RU" sz="1800" dirty="0" smtClean="0"/>
              <a:t>снизить факторы </a:t>
            </a:r>
            <a:r>
              <a:rPr lang="ru-RU" sz="1800" dirty="0"/>
              <a:t>риска </a:t>
            </a:r>
            <a:r>
              <a:rPr lang="ru-RU" sz="1800" dirty="0" smtClean="0"/>
              <a:t>          задолго </a:t>
            </a:r>
            <a:r>
              <a:rPr lang="ru-RU" sz="1800" dirty="0"/>
              <a:t>до развития проблемного </a:t>
            </a:r>
            <a:r>
              <a:rPr lang="ru-RU" sz="1800" dirty="0" smtClean="0"/>
              <a:t>поведения.</a:t>
            </a:r>
          </a:p>
          <a:p>
            <a:r>
              <a:rPr lang="ru-RU" sz="1800" dirty="0"/>
              <a:t>Исследования показали, что </a:t>
            </a:r>
            <a:r>
              <a:rPr lang="ru-RU" sz="1800" dirty="0" smtClean="0"/>
              <a:t>дети с </a:t>
            </a:r>
            <a:r>
              <a:rPr lang="ru-RU" sz="1800" dirty="0"/>
              <a:t>низкой успеваемостью и неприемлемым социальным </a:t>
            </a:r>
            <a:r>
              <a:rPr lang="ru-RU" sz="1800" dirty="0" smtClean="0"/>
              <a:t>поведением в </a:t>
            </a:r>
            <a:r>
              <a:rPr lang="ru-RU" sz="1800" dirty="0"/>
              <a:t>возрасте 7–9 лет чаще начинают употребление </a:t>
            </a:r>
            <a:r>
              <a:rPr lang="ru-RU" sz="1800" dirty="0" err="1"/>
              <a:t>психоактивных</a:t>
            </a:r>
            <a:r>
              <a:rPr lang="ru-RU" sz="1800" dirty="0"/>
              <a:t> </a:t>
            </a:r>
            <a:r>
              <a:rPr lang="ru-RU" sz="1800" dirty="0" smtClean="0"/>
              <a:t>веществ  (</a:t>
            </a:r>
            <a:r>
              <a:rPr lang="ru-RU" sz="1800" dirty="0"/>
              <a:t>ПАВ) в возрасте 14–15 лет.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216"/>
            <a:ext cx="7596336" cy="85725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Семья как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фактор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риска в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области злоупотребления ПАВ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771550"/>
            <a:ext cx="7067128" cy="41044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dirty="0"/>
              <a:t>Поскольку раннее развитие ребенка происходит чаще всего в </a:t>
            </a:r>
            <a:r>
              <a:rPr lang="ru-RU" sz="1600" dirty="0" smtClean="0"/>
              <a:t>семье,       факторами </a:t>
            </a:r>
            <a:r>
              <a:rPr lang="ru-RU" sz="1600" dirty="0"/>
              <a:t>риска на этом уровне являются:</a:t>
            </a:r>
          </a:p>
          <a:p>
            <a:r>
              <a:rPr lang="ru-RU" sz="1600" dirty="0" smtClean="0"/>
              <a:t>недостаток </a:t>
            </a:r>
            <a:r>
              <a:rPr lang="ru-RU" sz="1600" dirty="0"/>
              <a:t>взаимной привязанности и воспитания со стороны</a:t>
            </a:r>
          </a:p>
          <a:p>
            <a:pPr marL="0" indent="0">
              <a:buNone/>
            </a:pPr>
            <a:r>
              <a:rPr lang="ru-RU" sz="1600" dirty="0"/>
              <a:t>родителей или опекунов;</a:t>
            </a:r>
          </a:p>
          <a:p>
            <a:r>
              <a:rPr lang="ru-RU" sz="1600" dirty="0" smtClean="0"/>
              <a:t>неэффективное </a:t>
            </a:r>
            <a:r>
              <a:rPr lang="ru-RU" sz="1600" dirty="0"/>
              <a:t>воспитание;</a:t>
            </a:r>
          </a:p>
          <a:p>
            <a:r>
              <a:rPr lang="ru-RU" sz="1600" dirty="0" smtClean="0"/>
              <a:t>хаотичное </a:t>
            </a:r>
            <a:r>
              <a:rPr lang="ru-RU" sz="1600" dirty="0"/>
              <a:t>домашнее окружение;</a:t>
            </a:r>
          </a:p>
          <a:p>
            <a:r>
              <a:rPr lang="ru-RU" sz="1600" dirty="0" smtClean="0"/>
              <a:t>недостаток </a:t>
            </a:r>
            <a:r>
              <a:rPr lang="ru-RU" sz="1600" dirty="0"/>
              <a:t>значимых отношений с родителем или другим </a:t>
            </a:r>
            <a:r>
              <a:rPr lang="ru-RU" sz="1600" dirty="0" smtClean="0"/>
              <a:t>взрослым</a:t>
            </a:r>
            <a:r>
              <a:rPr lang="ru-RU" sz="1600" dirty="0"/>
              <a:t>;</a:t>
            </a:r>
          </a:p>
          <a:p>
            <a:r>
              <a:rPr lang="ru-RU" sz="1600" dirty="0" smtClean="0"/>
              <a:t>родитель </a:t>
            </a:r>
            <a:r>
              <a:rPr lang="ru-RU" sz="1600" dirty="0"/>
              <a:t>или </a:t>
            </a:r>
            <a:r>
              <a:rPr lang="ru-RU" sz="1600" dirty="0" smtClean="0"/>
              <a:t>опекун</a:t>
            </a:r>
            <a:r>
              <a:rPr lang="en-US" sz="1600" dirty="0"/>
              <a:t>:</a:t>
            </a:r>
            <a:r>
              <a:rPr lang="ru-RU" sz="1600" dirty="0" smtClean="0"/>
              <a:t> </a:t>
            </a:r>
            <a:endParaRPr lang="en-US" sz="1600" dirty="0" smtClean="0"/>
          </a:p>
          <a:p>
            <a:pPr lvl="1"/>
            <a:r>
              <a:rPr lang="ru-RU" sz="1700" dirty="0" smtClean="0"/>
              <a:t>злоупотребляющий </a:t>
            </a:r>
            <a:r>
              <a:rPr lang="ru-RU" sz="1700" dirty="0"/>
              <a:t>веществами, </a:t>
            </a:r>
            <a:endParaRPr lang="en-US" sz="1700" dirty="0" smtClean="0"/>
          </a:p>
          <a:p>
            <a:pPr lvl="1"/>
            <a:r>
              <a:rPr lang="ru-RU" sz="1700" dirty="0" smtClean="0"/>
              <a:t>психически больной </a:t>
            </a:r>
            <a:r>
              <a:rPr lang="ru-RU" sz="1700" dirty="0"/>
              <a:t>или </a:t>
            </a:r>
            <a:endParaRPr lang="en-US" sz="1700" dirty="0" smtClean="0"/>
          </a:p>
          <a:p>
            <a:pPr lvl="1"/>
            <a:r>
              <a:rPr lang="ru-RU" sz="1700" dirty="0" smtClean="0"/>
              <a:t>участвующий </a:t>
            </a:r>
            <a:r>
              <a:rPr lang="ru-RU" sz="1700" dirty="0"/>
              <a:t>в криминальной активности</a:t>
            </a:r>
            <a:r>
              <a:rPr lang="ru-RU" sz="1200" dirty="0"/>
              <a:t>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Наиболее </a:t>
            </a:r>
            <a:r>
              <a:rPr lang="ru-RU" sz="1600" dirty="0"/>
              <a:t>разрушительным является злоупотребление </a:t>
            </a:r>
            <a:r>
              <a:rPr lang="ru-RU" sz="1600" dirty="0" smtClean="0"/>
              <a:t>родителями           алкоголем </a:t>
            </a:r>
            <a:r>
              <a:rPr lang="ru-RU" sz="1600" dirty="0"/>
              <a:t>и/или наркотиками, поскольку нарушает связи и </a:t>
            </a:r>
            <a:r>
              <a:rPr lang="ru-RU" sz="1600" dirty="0" smtClean="0"/>
              <a:t>угрожает       чувству </a:t>
            </a:r>
            <a:r>
              <a:rPr lang="ru-RU" sz="1600" dirty="0"/>
              <a:t>защищенности, которое является необходимым для </a:t>
            </a:r>
            <a:r>
              <a:rPr lang="ru-RU" sz="1600" dirty="0" smtClean="0"/>
              <a:t>успешного    развития </a:t>
            </a:r>
            <a:r>
              <a:rPr lang="ru-RU" sz="1600" dirty="0"/>
              <a:t>ребенка.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27216"/>
            <a:ext cx="7668344" cy="857250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Распространенность НДО у </a:t>
            </a:r>
            <a:r>
              <a:rPr lang="ru-RU" sz="2400" dirty="0" err="1" smtClean="0"/>
              <a:t>реабилитантов</a:t>
            </a:r>
            <a:r>
              <a:rPr lang="ru-RU" sz="2400" dirty="0" smtClean="0"/>
              <a:t> (%)</a:t>
            </a:r>
            <a:endParaRPr lang="ru-RU" sz="2400" dirty="0"/>
          </a:p>
        </p:txBody>
      </p:sp>
      <p:graphicFrame>
        <p:nvGraphicFramePr>
          <p:cNvPr id="9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75656" y="1200150"/>
          <a:ext cx="7211144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771800" y="77155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Категории НДО по полу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27216"/>
            <a:ext cx="7596336" cy="857250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Распространенность НДО у </a:t>
            </a:r>
            <a:r>
              <a:rPr lang="ru-RU" sz="2400" dirty="0" err="1" smtClean="0"/>
              <a:t>реабилитантов</a:t>
            </a:r>
            <a:r>
              <a:rPr lang="ru-RU" sz="2400" dirty="0" smtClean="0"/>
              <a:t> (%)</a:t>
            </a:r>
            <a:endParaRPr lang="ru-RU" sz="2400" dirty="0"/>
          </a:p>
        </p:txBody>
      </p:sp>
      <p:graphicFrame>
        <p:nvGraphicFramePr>
          <p:cNvPr id="10" name="Содержимое 5"/>
          <p:cNvGraphicFramePr>
            <a:graphicFrameLocks noGrp="1"/>
          </p:cNvGraphicFramePr>
          <p:nvPr>
            <p:ph idx="1"/>
          </p:nvPr>
        </p:nvGraphicFramePr>
        <p:xfrm>
          <a:off x="1547664" y="1200150"/>
          <a:ext cx="7139136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195736" y="77155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Показатель НДО (число категорий)по полу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216"/>
            <a:ext cx="7596336" cy="8572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Неблагоприятный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детский опыт у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тудентов (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N=1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580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20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557667"/>
              </p:ext>
            </p:extLst>
          </p:nvPr>
        </p:nvGraphicFramePr>
        <p:xfrm>
          <a:off x="1547664" y="1200150"/>
          <a:ext cx="7139136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216"/>
            <a:ext cx="7596336" cy="85725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Неблагоприятный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детский опыт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у студентов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041734"/>
              </p:ext>
            </p:extLst>
          </p:nvPr>
        </p:nvGraphicFramePr>
        <p:xfrm>
          <a:off x="1619250" y="1200150"/>
          <a:ext cx="706755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9969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1400</Words>
  <Application>Microsoft Office PowerPoint</Application>
  <PresentationFormat>Экран (16:9)</PresentationFormat>
  <Paragraphs>130</Paragraphs>
  <Slides>17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 Содержание</vt:lpstr>
      <vt:lpstr>Концепции факторов риска и защитных факторов</vt:lpstr>
      <vt:lpstr>Фокус на траектории развития ребенка</vt:lpstr>
      <vt:lpstr>Семья как фактор риска в области злоупотребления ПАВ</vt:lpstr>
      <vt:lpstr>Распространенность НДО у реабилитантов (%)</vt:lpstr>
      <vt:lpstr>Распространенность НДО у реабилитантов (%)</vt:lpstr>
      <vt:lpstr>Неблагоприятный детский опыт у студентов (N=1580)</vt:lpstr>
      <vt:lpstr>Неблагоприятный детский опыт у студентов</vt:lpstr>
      <vt:lpstr>Семья как защитный фактор в области злоупотребления ПАВ</vt:lpstr>
      <vt:lpstr>Стили воспитания</vt:lpstr>
      <vt:lpstr>Последствия стилей воспитания</vt:lpstr>
      <vt:lpstr>Психологические потребности детей</vt:lpstr>
      <vt:lpstr>Психологические потребности ребенка</vt:lpstr>
      <vt:lpstr>Потребность чувствовать себя защищенными</vt:lpstr>
      <vt:lpstr>Международные подходы к профилактике употребления ПАВ среди детей, подростков и молодежи</vt:lpstr>
      <vt:lpstr>Спасибо за внимание!!!!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Татьяна</cp:lastModifiedBy>
  <cp:revision>36</cp:revision>
  <dcterms:created xsi:type="dcterms:W3CDTF">2014-04-01T16:27:38Z</dcterms:created>
  <dcterms:modified xsi:type="dcterms:W3CDTF">2018-05-14T06:25:52Z</dcterms:modified>
</cp:coreProperties>
</file>