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13" r:id="rId3"/>
    <p:sldId id="314" r:id="rId4"/>
    <p:sldId id="315" r:id="rId5"/>
    <p:sldId id="316" r:id="rId6"/>
    <p:sldId id="317" r:id="rId7"/>
    <p:sldId id="262" r:id="rId8"/>
    <p:sldId id="326" r:id="rId9"/>
    <p:sldId id="321" r:id="rId10"/>
    <p:sldId id="318" r:id="rId11"/>
    <p:sldId id="319" r:id="rId12"/>
    <p:sldId id="320" r:id="rId13"/>
    <p:sldId id="322" r:id="rId14"/>
    <p:sldId id="263" r:id="rId15"/>
    <p:sldId id="329" r:id="rId16"/>
    <p:sldId id="323" r:id="rId17"/>
    <p:sldId id="328" r:id="rId18"/>
    <p:sldId id="325" r:id="rId19"/>
    <p:sldId id="324" r:id="rId20"/>
    <p:sldId id="327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1" autoAdjust="0"/>
    <p:restoredTop sz="84687" autoAdjust="0"/>
  </p:normalViewPr>
  <p:slideViewPr>
    <p:cSldViewPr>
      <p:cViewPr varScale="1">
        <p:scale>
          <a:sx n="103" d="100"/>
          <a:sy n="103" d="100"/>
        </p:scale>
        <p:origin x="231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14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556792"/>
            <a:ext cx="568863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051720" y="1556792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292102"/>
            <a:ext cx="5544616" cy="1048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1720" y="1556792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752" y="1844824"/>
            <a:ext cx="9036496" cy="5013176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ПРОГРАММА</a:t>
            </a:r>
            <a:b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ПРОФИЛАКТИКИ УПОТРЕБЛЕНИЯ ПСИХОАКТИВНЫХ ВЕЩЕСТВ </a:t>
            </a:r>
            <a:b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СРЕДИ ДЕВУШЕК И ЖЕНЩИН КОРЕННЫХ НАРОДОВ</a:t>
            </a:r>
            <a:b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СЕВЕРА, СИБИРИ И ДАЛЬНЕГО ВОСТОКА</a:t>
            </a:r>
            <a:b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br>
              <a:rPr lang="ru-RU" sz="31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b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r>
              <a:rPr lang="ru-RU" sz="27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ФАДЕЕВА Евгения Владимировна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Заведующая отделением организации профилактической помощи в наркологии</a:t>
            </a: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Санкт-Петербург,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sx="1000" sy="1000" algn="tl">
                    <a:srgbClr val="000000"/>
                  </a:outerShdw>
                </a:effectLst>
              </a:rPr>
              <a:t>24 марта 2020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sx="1000" sy="1000" algn="tl">
                  <a:srgbClr val="000000"/>
                </a:outerShdw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6AB200-DC98-5140-9EDA-705D337F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88"/>
            <a:ext cx="9144000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DA1FF-4F2C-7148-8236-C9579265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92102"/>
            <a:ext cx="8784976" cy="10486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Синдром зависимости от алкоголя (алкоголизм), включая алкогольные психозы среди мужчин и среди женщин (показатель на 100 тыс. среднегодового населения в 2018 году)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66A34-8420-0A43-95DF-3C2626EA7C28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3092"/>
            <a:ext cx="8064896" cy="464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064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DA1FF-4F2C-7148-8236-C9579265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92102"/>
            <a:ext cx="8784976" cy="10486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Алкогольные психозы среди мужчин и среди женщин (показатель на 100 тыс. среднегодового населения в 2018 году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5C0F41-A766-DB4D-8F11-BCE9DA29B02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980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DA1FF-4F2C-7148-8236-C9579265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292102"/>
            <a:ext cx="8784976" cy="10486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Синдром зависимости от наркотиков (наркомания) среди мужчин и среди женщин (показатель на 100 тыс. среднегодового населения в 2018 году)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20B0313-A26F-3C43-A11E-EE1E4B1E6AEB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7"/>
            <a:ext cx="81369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299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2D0C6C-9879-6947-9580-F3B754B0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6144"/>
            <a:ext cx="9144000" cy="48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92102"/>
            <a:ext cx="8784976" cy="10486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Программа профилактики включает: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1599258" y="2143550"/>
            <a:ext cx="4800600" cy="0"/>
          </a:xfrm>
          <a:prstGeom prst="line">
            <a:avLst/>
          </a:prstGeom>
          <a:noFill/>
          <a:ln w="25400">
            <a:solidFill>
              <a:schemeClr val="bg2">
                <a:lumMod val="50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1315095" y="1567288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2666058" y="1654600"/>
            <a:ext cx="322395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Теоретическую часть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1370658" y="161015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1599258" y="4581128"/>
            <a:ext cx="4800600" cy="0"/>
          </a:xfrm>
          <a:prstGeom prst="line">
            <a:avLst/>
          </a:prstGeom>
          <a:noFill/>
          <a:ln w="25400">
            <a:solidFill>
              <a:schemeClr val="accent2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1315095" y="4004866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1370658" y="4047728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2666058" y="4115991"/>
            <a:ext cx="308020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</a:rPr>
              <a:t>Практическую часть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0ADFC1-BD15-B448-B25F-F607917A153F}"/>
              </a:ext>
            </a:extLst>
          </p:cNvPr>
          <p:cNvSpPr txBox="1"/>
          <p:nvPr/>
        </p:nvSpPr>
        <p:spPr>
          <a:xfrm>
            <a:off x="1702184" y="4899241"/>
            <a:ext cx="350153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состоящую из описания практических занятий, раскрывающих</a:t>
            </a:r>
          </a:p>
          <a:p>
            <a:r>
              <a:rPr lang="ru-RU" dirty="0"/>
              <a:t>содержание изучаемых тем и включающих таблицы, рисунки и </a:t>
            </a:r>
          </a:p>
          <a:p>
            <a:r>
              <a:rPr lang="ru-RU" dirty="0"/>
              <a:t>ситуационные задачи, которые позволят эффективнее усваивать </a:t>
            </a:r>
          </a:p>
          <a:p>
            <a:r>
              <a:rPr lang="ru-RU" dirty="0"/>
              <a:t>содержание программы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4034F2F-86A2-624C-AA9E-918EE11924DE}"/>
              </a:ext>
            </a:extLst>
          </p:cNvPr>
          <p:cNvSpPr txBox="1"/>
          <p:nvPr/>
        </p:nvSpPr>
        <p:spPr>
          <a:xfrm>
            <a:off x="1702185" y="2347492"/>
            <a:ext cx="350153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раскрывающую содержание тем программы по ключевым аспектам, </a:t>
            </a:r>
          </a:p>
          <a:p>
            <a:r>
              <a:rPr lang="ru-RU" dirty="0"/>
              <a:t>имеющим прямое или косвенное отношение к факторам </a:t>
            </a:r>
          </a:p>
          <a:p>
            <a:r>
              <a:rPr lang="ru-RU" dirty="0"/>
              <a:t>риска и факторам защиты, соответственно инициирующим </a:t>
            </a:r>
          </a:p>
          <a:p>
            <a:r>
              <a:rPr lang="ru-RU" dirty="0"/>
              <a:t>потребление алкоголя или наркотиков, или предохраняющими</a:t>
            </a:r>
          </a:p>
          <a:p>
            <a:r>
              <a:rPr lang="ru-RU" dirty="0"/>
              <a:t> от него</a:t>
            </a: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7B49E1-F3AC-844B-9074-31F48C8C2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916"/>
            <a:ext cx="9144000" cy="509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2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855CF0-9C8E-604F-8F08-F06CCA323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9344"/>
            <a:ext cx="9144000" cy="48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269C050-7706-3949-B418-147CD7CB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464"/>
            <a:ext cx="9144000" cy="51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6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FDA1FF-4F2C-7148-8236-C9579265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-99392"/>
            <a:ext cx="8784976" cy="10486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Пример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пролонгированного домашнего задания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544D82-6F43-D249-ABDA-0AFFA8C05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3" y="722635"/>
            <a:ext cx="7019454" cy="613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0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577BB6F-9002-A340-843F-53ED2F56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8800"/>
            <a:ext cx="8496944" cy="1048666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Пример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тематического упражнения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раздела «Здоровое питание»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AADCE-0186-EB43-B3A8-76B9A8109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3292"/>
            <a:ext cx="9144000" cy="374185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Сейчас каждая из подгрупп должна будет почувствовать себя поварами и составить рецепты 3-х разных блюд.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Первая подгруппа будет составлять рецепт дружбы, вторая – рецепт успеха, третья – рецепт здоровья.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Ингредиентами этого блюда будут не продукты питания, а то, что вы сами придумаете.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Постарайтесь сделать свое блюдо оригинальным и необычным. В конце мы подведем итог и познакомимся со всеми тремя рецептами.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Перед тем, как вы приступите к заданию, я прочитаю Вам один рецепт, который, я думаю, разбудит Вашу творческую мысль.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Рецепт любви: 500 гр. страсти, 300 гр. влюбленности, 100 гр. дружбы и уважения, добавить 50 поцелуев и 10 объятий по вкусу.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это приправить терпением и оставить в теплом уголке вашего сердца. Блюдо должно настояться. Подавать горячим!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957A6E-D35C-3C4F-A47D-93C481CE5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4742"/>
            <a:ext cx="3552318" cy="2453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1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65F84-5B22-B045-BE44-A16FF8FF2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318784"/>
            <a:ext cx="6624736" cy="634082"/>
          </a:xfrm>
        </p:spPr>
        <p:txBody>
          <a:bodyPr/>
          <a:lstStyle/>
          <a:p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Профилактика в Российской Федерации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E6DAC-C689-7F4C-B453-5ABA0BF5F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24" y="1206473"/>
            <a:ext cx="6899381" cy="4635747"/>
          </a:xfrm>
        </p:spPr>
        <p:txBody>
          <a:bodyPr/>
          <a:lstStyle/>
          <a:p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Руководства по профилактике международного уровня</a:t>
            </a:r>
            <a:endParaRPr lang="en-GB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GB" alt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Эпидемиологические исследования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Реализация профилактических программ для подростков с доказательным уровнем эффективности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2CCE50-4A00-B344-8DBD-4862D2C79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46293B-2ADE-844F-900C-E9B1D58F67CD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B41D99-2F5D-6542-9DB7-558A870A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40624" cy="14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3EBA5A5-8699-FB44-B385-18EBBB2EE0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" y="1628800"/>
            <a:ext cx="1002023" cy="14076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F5B0E6-5977-9149-A6A2-7E2DC44A9A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0093"/>
            <a:ext cx="1078935" cy="151340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020BFB8-A78C-C148-B7C5-D2BE1132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7990" y="1785920"/>
            <a:ext cx="1056010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E072EF3-FB73-CD48-A994-5CD921CB95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695" y="3576846"/>
            <a:ext cx="1040305" cy="14774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8ACCBCC-9EF9-4B4D-A3FE-467BABDF31A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42" y="5353491"/>
            <a:ext cx="1040305" cy="147360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8681AD7-F4B5-0249-B381-136E8211BE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265" y="12843"/>
            <a:ext cx="1049735" cy="147387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B9F68F5-8FF4-F54D-9DEE-A92F3DBE42FD}"/>
              </a:ext>
            </a:extLst>
          </p:cNvPr>
          <p:cNvSpPr txBox="1"/>
          <p:nvPr/>
        </p:nvSpPr>
        <p:spPr>
          <a:xfrm>
            <a:off x="-21443" y="5111442"/>
            <a:ext cx="4320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Российские ученые в составе группы экспертов участвовали в разработке нескольких международных руководств по профилактике наркомании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E6D579C-980A-F649-BB04-542DECF58A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020" y="3576845"/>
            <a:ext cx="2256180" cy="32042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C1D609C-9B18-2A46-9FB4-7A5556C9F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53" y="4351451"/>
            <a:ext cx="2572635" cy="154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0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196DE-D562-7142-A6A1-36783B757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7776864" cy="144016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116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75B7B4-52A0-F942-A1B7-4DC144252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058"/>
            <a:ext cx="9144000" cy="5125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5B125-9EEF-8E4A-8515-4EE7B0590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288"/>
            <a:ext cx="9144000" cy="51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B3B6417-A04B-3843-B16A-9947856A4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351"/>
            <a:ext cx="9144000" cy="515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8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2B8D172-5AF6-D643-957B-10021F128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414"/>
            <a:ext cx="9144000" cy="512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048666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Сегменты профилактических вмешательств и факторы риска, воздействие на которые влияет на распространенность потребления ПАВ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076A58-8317-024C-9352-0E03FE782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805" y="1048666"/>
            <a:ext cx="6096886" cy="584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506276-1EF3-4F45-A7B2-8DADA3A91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37" y="0"/>
            <a:ext cx="4781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00523D-48DC-B742-B0FC-E35C676BD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757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3B989A-F027-0D4C-989E-144A9F9500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571" y="5013176"/>
            <a:ext cx="4827014" cy="186296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59BD43C-3BE9-C14E-9E86-B408F672C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6343"/>
            <a:ext cx="8712968" cy="83277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Национальный состав Российской Федерации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dist="38100" sx="1000" sy="1000" algn="tl">
                    <a:srgbClr val="000000"/>
                  </a:outerShdw>
                </a:effectLst>
              </a:rPr>
              <a:t>(по итогам переписи населения 2010 г.) </a:t>
            </a:r>
          </a:p>
        </p:txBody>
      </p:sp>
    </p:spTree>
    <p:extLst>
      <p:ext uri="{BB962C8B-B14F-4D97-AF65-F5344CB8AC3E}">
        <p14:creationId xmlns:p14="http://schemas.microsoft.com/office/powerpoint/2010/main" val="21263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7f1a7dc3f2debb97e065d9384e14bb16dc3ccb"/>
</p:tagLst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2645</TotalTime>
  <Words>423</Words>
  <Application>Microsoft Macintosh PowerPoint</Application>
  <PresentationFormat>Экран (4:3)</PresentationFormat>
  <Paragraphs>42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ПРОГРАММА ПРОФИЛАКТИКИ УПОТРЕБЛЕНИЯ ПСИХОАКТИВНЫХ ВЕЩЕСТВ  СРЕДИ ДЕВУШЕК И ЖЕНЩИН КОРЕННЫХ НАРОДОВ СЕВЕРА, СИБИРИ И ДАЛЬНЕГО ВОСТОКА   ФАДЕЕВА Евгения Владимировна  Заведующая отделением организации профилактической помощи в наркологии   Санкт-Петербург, 24 марта 2020</vt:lpstr>
      <vt:lpstr>Профилактика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Сегменты профилактических вмешательств и факторы риска, воздействие на которые влияет на распространенность потребления ПАВ</vt:lpstr>
      <vt:lpstr>Презентация PowerPoint</vt:lpstr>
      <vt:lpstr>Национальный состав Российской Федерации (по итогам переписи населения 2010 г.) </vt:lpstr>
      <vt:lpstr>Синдром зависимости от алкоголя (алкоголизм), включая алкогольные психозы среди мужчин и среди женщин (показатель на 100 тыс. среднегодового населения в 2018 году) </vt:lpstr>
      <vt:lpstr>Алкогольные психозы среди мужчин и среди женщин (показатель на 100 тыс. среднегодового населения в 2018 году</vt:lpstr>
      <vt:lpstr>Синдром зависимости от наркотиков (наркомания) среди мужчин и среди женщин (показатель на 100 тыс. среднегодового населения в 2018 году)</vt:lpstr>
      <vt:lpstr>Презентация PowerPoint</vt:lpstr>
      <vt:lpstr>Программа профилактики включает:</vt:lpstr>
      <vt:lpstr>Презентация PowerPoint</vt:lpstr>
      <vt:lpstr>Презентация PowerPoint</vt:lpstr>
      <vt:lpstr>Презентация PowerPoint</vt:lpstr>
      <vt:lpstr>Пример пролонгированного домашнего задания</vt:lpstr>
      <vt:lpstr>Пример тематического упражнения раздела «Здоровое питание»</vt:lpstr>
      <vt:lpstr>Благодарю за внимание!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Белые соты</dc:title>
  <dc:creator>obstinate</dc:creator>
  <dc:description>Шаблон презентации с сайта https://presentation-creation.ru/</dc:description>
  <cp:lastModifiedBy>Eugenia Fadeeva</cp:lastModifiedBy>
  <cp:revision>810</cp:revision>
  <dcterms:created xsi:type="dcterms:W3CDTF">2018-02-25T09:09:03Z</dcterms:created>
  <dcterms:modified xsi:type="dcterms:W3CDTF">2020-03-24T08:13:09Z</dcterms:modified>
</cp:coreProperties>
</file>