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F6CAFC-A5E5-407D-96FC-6A3173B7FD30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71568A7-27D2-480D-A780-D50F8FBF30ED}">
      <dgm:prSet/>
      <dgm:spPr/>
      <dgm:t>
        <a:bodyPr/>
        <a:lstStyle/>
        <a:p>
          <a:pPr rtl="0"/>
          <a:r>
            <a:rPr lang="ru-RU" dirty="0" smtClean="0"/>
            <a:t>Специалисты по профилактике могут</a:t>
          </a:r>
          <a:r>
            <a:rPr lang="en-US" dirty="0" smtClean="0"/>
            <a:t> </a:t>
          </a:r>
          <a:r>
            <a:rPr lang="ru-RU" dirty="0" smtClean="0"/>
            <a:t>оказывать </a:t>
          </a:r>
          <a:r>
            <a:rPr lang="ru-RU" b="1" dirty="0" smtClean="0"/>
            <a:t>положительное влияние на детей и молодежь, помогая им расти счастливыми и гармонично развитыми</a:t>
          </a:r>
          <a:endParaRPr lang="ru-RU" dirty="0"/>
        </a:p>
      </dgm:t>
    </dgm:pt>
    <dgm:pt modelId="{DCE5C5B8-ACFF-425D-B9BB-C8B17DD4A1EE}" type="parTrans" cxnId="{98CE8378-2CAC-4B5D-B406-6EC84B43145D}">
      <dgm:prSet/>
      <dgm:spPr/>
      <dgm:t>
        <a:bodyPr/>
        <a:lstStyle/>
        <a:p>
          <a:endParaRPr lang="ru-RU"/>
        </a:p>
      </dgm:t>
    </dgm:pt>
    <dgm:pt modelId="{EC4D1045-86C6-4E98-B605-A45E42DB7671}" type="sibTrans" cxnId="{98CE8378-2CAC-4B5D-B406-6EC84B43145D}">
      <dgm:prSet/>
      <dgm:spPr/>
      <dgm:t>
        <a:bodyPr/>
        <a:lstStyle/>
        <a:p>
          <a:endParaRPr lang="ru-RU"/>
        </a:p>
      </dgm:t>
    </dgm:pt>
    <dgm:pt modelId="{C71F102B-CD9A-4972-9AF8-0F86CB24BDA3}">
      <dgm:prSet/>
      <dgm:spPr/>
      <dgm:t>
        <a:bodyPr/>
        <a:lstStyle/>
        <a:p>
          <a:pPr rtl="0"/>
          <a:r>
            <a:rPr lang="ru-RU" dirty="0" smtClean="0"/>
            <a:t>Специалисты по профилактике способствуют снижению рискованного поведения, реализуя мероприятия, основанные на </a:t>
          </a:r>
          <a:r>
            <a:rPr lang="ru-RU" b="1" dirty="0" smtClean="0"/>
            <a:t>научных доказательствах (на методах с доказанной эффективностью)</a:t>
          </a:r>
          <a:endParaRPr lang="ru-RU" dirty="0"/>
        </a:p>
      </dgm:t>
    </dgm:pt>
    <dgm:pt modelId="{9FADA6DD-F071-421D-8221-774ED724EE2D}" type="parTrans" cxnId="{63E1D487-9DB4-4F01-A6BA-7F826A066854}">
      <dgm:prSet/>
      <dgm:spPr/>
      <dgm:t>
        <a:bodyPr/>
        <a:lstStyle/>
        <a:p>
          <a:endParaRPr lang="ru-RU"/>
        </a:p>
      </dgm:t>
    </dgm:pt>
    <dgm:pt modelId="{1142216A-0728-43E1-8416-2D5C32C7B45E}" type="sibTrans" cxnId="{63E1D487-9DB4-4F01-A6BA-7F826A066854}">
      <dgm:prSet/>
      <dgm:spPr/>
      <dgm:t>
        <a:bodyPr/>
        <a:lstStyle/>
        <a:p>
          <a:endParaRPr lang="ru-RU"/>
        </a:p>
      </dgm:t>
    </dgm:pt>
    <dgm:pt modelId="{0553CA28-F0A4-4A4D-B6D9-EF0CEFE70D6B}" type="pres">
      <dgm:prSet presAssocID="{C2F6CAFC-A5E5-407D-96FC-6A3173B7FD3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A8A3D24-357B-486A-93C3-2E54699B06B0}" type="pres">
      <dgm:prSet presAssocID="{C2F6CAFC-A5E5-407D-96FC-6A3173B7FD30}" presName="pyramid" presStyleLbl="node1" presStyleIdx="0" presStyleCnt="1" custLinFactNeighborX="-9857" custLinFactNeighborY="5116"/>
      <dgm:spPr/>
    </dgm:pt>
    <dgm:pt modelId="{033FBDAE-2747-46C5-A3D6-63876A8CF5C9}" type="pres">
      <dgm:prSet presAssocID="{C2F6CAFC-A5E5-407D-96FC-6A3173B7FD30}" presName="theList" presStyleCnt="0"/>
      <dgm:spPr/>
    </dgm:pt>
    <dgm:pt modelId="{85ECB598-D698-40A4-96E3-4D56EA6FAD9C}" type="pres">
      <dgm:prSet presAssocID="{671568A7-27D2-480D-A780-D50F8FBF30ED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EAECE-7308-42FA-ABB4-8F59597CC24D}" type="pres">
      <dgm:prSet presAssocID="{671568A7-27D2-480D-A780-D50F8FBF30ED}" presName="aSpace" presStyleCnt="0"/>
      <dgm:spPr/>
    </dgm:pt>
    <dgm:pt modelId="{36A141D9-7CD1-4032-A92A-E512EE0552DC}" type="pres">
      <dgm:prSet presAssocID="{C71F102B-CD9A-4972-9AF8-0F86CB24BDA3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6D141-00D1-416E-9919-4D49AEDCE1BA}" type="pres">
      <dgm:prSet presAssocID="{C71F102B-CD9A-4972-9AF8-0F86CB24BDA3}" presName="aSpace" presStyleCnt="0"/>
      <dgm:spPr/>
    </dgm:pt>
  </dgm:ptLst>
  <dgm:cxnLst>
    <dgm:cxn modelId="{011D24CE-9924-44F4-A239-B6D894ECF724}" type="presOf" srcId="{C2F6CAFC-A5E5-407D-96FC-6A3173B7FD30}" destId="{0553CA28-F0A4-4A4D-B6D9-EF0CEFE70D6B}" srcOrd="0" destOrd="0" presId="urn:microsoft.com/office/officeart/2005/8/layout/pyramid2"/>
    <dgm:cxn modelId="{98CE8378-2CAC-4B5D-B406-6EC84B43145D}" srcId="{C2F6CAFC-A5E5-407D-96FC-6A3173B7FD30}" destId="{671568A7-27D2-480D-A780-D50F8FBF30ED}" srcOrd="0" destOrd="0" parTransId="{DCE5C5B8-ACFF-425D-B9BB-C8B17DD4A1EE}" sibTransId="{EC4D1045-86C6-4E98-B605-A45E42DB7671}"/>
    <dgm:cxn modelId="{9B47C7D6-6C82-48B7-8BC4-90C273B3D2C5}" type="presOf" srcId="{671568A7-27D2-480D-A780-D50F8FBF30ED}" destId="{85ECB598-D698-40A4-96E3-4D56EA6FAD9C}" srcOrd="0" destOrd="0" presId="urn:microsoft.com/office/officeart/2005/8/layout/pyramid2"/>
    <dgm:cxn modelId="{06CA32AD-6458-4CAD-AB54-55600D21666E}" type="presOf" srcId="{C71F102B-CD9A-4972-9AF8-0F86CB24BDA3}" destId="{36A141D9-7CD1-4032-A92A-E512EE0552DC}" srcOrd="0" destOrd="0" presId="urn:microsoft.com/office/officeart/2005/8/layout/pyramid2"/>
    <dgm:cxn modelId="{63E1D487-9DB4-4F01-A6BA-7F826A066854}" srcId="{C2F6CAFC-A5E5-407D-96FC-6A3173B7FD30}" destId="{C71F102B-CD9A-4972-9AF8-0F86CB24BDA3}" srcOrd="1" destOrd="0" parTransId="{9FADA6DD-F071-421D-8221-774ED724EE2D}" sibTransId="{1142216A-0728-43E1-8416-2D5C32C7B45E}"/>
    <dgm:cxn modelId="{20212091-8C66-4E85-87F0-75A4CA89224A}" type="presParOf" srcId="{0553CA28-F0A4-4A4D-B6D9-EF0CEFE70D6B}" destId="{7A8A3D24-357B-486A-93C3-2E54699B06B0}" srcOrd="0" destOrd="0" presId="urn:microsoft.com/office/officeart/2005/8/layout/pyramid2"/>
    <dgm:cxn modelId="{C7EA3D50-0E26-4B54-A604-732BDFF8D1BC}" type="presParOf" srcId="{0553CA28-F0A4-4A4D-B6D9-EF0CEFE70D6B}" destId="{033FBDAE-2747-46C5-A3D6-63876A8CF5C9}" srcOrd="1" destOrd="0" presId="urn:microsoft.com/office/officeart/2005/8/layout/pyramid2"/>
    <dgm:cxn modelId="{43E784AA-FE16-4D27-9824-F8DCF0CAC63A}" type="presParOf" srcId="{033FBDAE-2747-46C5-A3D6-63876A8CF5C9}" destId="{85ECB598-D698-40A4-96E3-4D56EA6FAD9C}" srcOrd="0" destOrd="0" presId="urn:microsoft.com/office/officeart/2005/8/layout/pyramid2"/>
    <dgm:cxn modelId="{0CA9456A-BC19-44E7-96D4-C05A02F21455}" type="presParOf" srcId="{033FBDAE-2747-46C5-A3D6-63876A8CF5C9}" destId="{2C3EAECE-7308-42FA-ABB4-8F59597CC24D}" srcOrd="1" destOrd="0" presId="urn:microsoft.com/office/officeart/2005/8/layout/pyramid2"/>
    <dgm:cxn modelId="{F28B4F98-6E00-4947-963B-56B5BCD971C4}" type="presParOf" srcId="{033FBDAE-2747-46C5-A3D6-63876A8CF5C9}" destId="{36A141D9-7CD1-4032-A92A-E512EE0552DC}" srcOrd="2" destOrd="0" presId="urn:microsoft.com/office/officeart/2005/8/layout/pyramid2"/>
    <dgm:cxn modelId="{FAE903C8-DB5A-45DA-A309-D4BEDFE8950E}" type="presParOf" srcId="{033FBDAE-2747-46C5-A3D6-63876A8CF5C9}" destId="{25E6D141-00D1-416E-9919-4D49AEDCE1BA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2D08AC-5E6A-446A-B80C-8E8CF1A19D05}" type="doc">
      <dgm:prSet loTypeId="urn:microsoft.com/office/officeart/2005/8/layout/vList3#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DCF7676-1BEF-4397-8A3E-137CAC1798B2}">
      <dgm:prSet/>
      <dgm:spPr/>
      <dgm:t>
        <a:bodyPr/>
        <a:lstStyle/>
        <a:p>
          <a:pPr rtl="0"/>
          <a:r>
            <a:rPr lang="ru-RU" dirty="0" smtClean="0"/>
            <a:t>Первым шагом на пути к эффективной</a:t>
          </a:r>
          <a:r>
            <a:rPr lang="en-US" dirty="0" smtClean="0"/>
            <a:t> </a:t>
          </a:r>
          <a:r>
            <a:rPr lang="ru-RU" dirty="0" smtClean="0"/>
            <a:t>профилактике потребления наркотиков и иного рискованного поведения</a:t>
          </a:r>
          <a:r>
            <a:rPr lang="en-US" dirty="0" smtClean="0"/>
            <a:t> </a:t>
          </a:r>
          <a:r>
            <a:rPr lang="ru-RU" dirty="0" smtClean="0"/>
            <a:t>является умение слушать с сочувствием и заботой</a:t>
          </a:r>
          <a:endParaRPr lang="ru-RU" dirty="0"/>
        </a:p>
      </dgm:t>
    </dgm:pt>
    <dgm:pt modelId="{F8A0B0E1-B132-476E-8F06-98314467A55A}" type="parTrans" cxnId="{A1C51302-29FC-48B5-B57D-AE0EBE069997}">
      <dgm:prSet/>
      <dgm:spPr/>
      <dgm:t>
        <a:bodyPr/>
        <a:lstStyle/>
        <a:p>
          <a:endParaRPr lang="ru-RU"/>
        </a:p>
      </dgm:t>
    </dgm:pt>
    <dgm:pt modelId="{974A5395-85E8-4552-BFED-F2392C9ECD23}" type="sibTrans" cxnId="{A1C51302-29FC-48B5-B57D-AE0EBE069997}">
      <dgm:prSet/>
      <dgm:spPr/>
      <dgm:t>
        <a:bodyPr/>
        <a:lstStyle/>
        <a:p>
          <a:endParaRPr lang="ru-RU"/>
        </a:p>
      </dgm:t>
    </dgm:pt>
    <dgm:pt modelId="{3495F47D-5521-45F2-B7E9-57B6982E17FD}">
      <dgm:prSet/>
      <dgm:spPr/>
      <dgm:t>
        <a:bodyPr/>
        <a:lstStyle/>
        <a:p>
          <a:pPr rtl="0"/>
          <a:r>
            <a:rPr lang="ru-RU" dirty="0" smtClean="0"/>
            <a:t>Большинство детей и подростков никогда не будут употреблять наркотики, а те, которые будут, зачастую находятся под воздействием факторов,</a:t>
          </a:r>
          <a:r>
            <a:rPr lang="en-US" dirty="0" smtClean="0"/>
            <a:t> </a:t>
          </a:r>
          <a:r>
            <a:rPr lang="ru-RU" dirty="0" smtClean="0"/>
            <a:t>находящихся вне их контроля</a:t>
          </a:r>
          <a:endParaRPr lang="ru-RU" dirty="0"/>
        </a:p>
      </dgm:t>
    </dgm:pt>
    <dgm:pt modelId="{7C98F0C3-4065-4B72-88FC-B3A1044502A3}" type="parTrans" cxnId="{D98CD4EF-E0DE-49D6-9010-BC5C74C46630}">
      <dgm:prSet/>
      <dgm:spPr/>
      <dgm:t>
        <a:bodyPr/>
        <a:lstStyle/>
        <a:p>
          <a:endParaRPr lang="ru-RU"/>
        </a:p>
      </dgm:t>
    </dgm:pt>
    <dgm:pt modelId="{BC17DE05-499D-4AE0-9A28-116DFB0126ED}" type="sibTrans" cxnId="{D98CD4EF-E0DE-49D6-9010-BC5C74C46630}">
      <dgm:prSet/>
      <dgm:spPr/>
      <dgm:t>
        <a:bodyPr/>
        <a:lstStyle/>
        <a:p>
          <a:endParaRPr lang="ru-RU"/>
        </a:p>
      </dgm:t>
    </dgm:pt>
    <dgm:pt modelId="{D0834BA1-02C9-4966-8941-657C8887C656}">
      <dgm:prSet/>
      <dgm:spPr/>
      <dgm:t>
        <a:bodyPr/>
        <a:lstStyle/>
        <a:p>
          <a:pPr rtl="0"/>
          <a:r>
            <a:rPr lang="ru-RU" dirty="0" smtClean="0"/>
            <a:t>Реальная уязвимость:                                          бедность и подверженность</a:t>
          </a:r>
          <a:r>
            <a:rPr lang="en-US" dirty="0" smtClean="0"/>
            <a:t> </a:t>
          </a:r>
          <a:r>
            <a:rPr lang="ru-RU" dirty="0" smtClean="0"/>
            <a:t>насилию;</a:t>
          </a:r>
          <a:r>
            <a:rPr lang="en-US" dirty="0" smtClean="0"/>
            <a:t> </a:t>
          </a:r>
          <a:r>
            <a:rPr lang="ru-RU" dirty="0" smtClean="0"/>
            <a:t>       отсутствие родительской теплоты и</a:t>
          </a:r>
          <a:r>
            <a:rPr lang="en-US" dirty="0" smtClean="0"/>
            <a:t> </a:t>
          </a:r>
          <a:r>
            <a:rPr lang="ru-RU" dirty="0" smtClean="0"/>
            <a:t>заботы; влияние сверстников</a:t>
          </a:r>
          <a:endParaRPr lang="ru-RU" dirty="0"/>
        </a:p>
      </dgm:t>
    </dgm:pt>
    <dgm:pt modelId="{95DBAF3C-345A-4C0E-AFC0-546478CFD622}" type="parTrans" cxnId="{23C6E70F-9FAE-47E0-A4BD-DF5E5945DEF7}">
      <dgm:prSet/>
      <dgm:spPr/>
      <dgm:t>
        <a:bodyPr/>
        <a:lstStyle/>
        <a:p>
          <a:endParaRPr lang="ru-RU"/>
        </a:p>
      </dgm:t>
    </dgm:pt>
    <dgm:pt modelId="{B8AA6139-D383-4E46-881D-247F22280598}" type="sibTrans" cxnId="{23C6E70F-9FAE-47E0-A4BD-DF5E5945DEF7}">
      <dgm:prSet/>
      <dgm:spPr/>
      <dgm:t>
        <a:bodyPr/>
        <a:lstStyle/>
        <a:p>
          <a:endParaRPr lang="ru-RU"/>
        </a:p>
      </dgm:t>
    </dgm:pt>
    <dgm:pt modelId="{9B38B1E9-2D78-420F-9829-6B9DD68DC0AA}" type="pres">
      <dgm:prSet presAssocID="{B42D08AC-5E6A-446A-B80C-8E8CF1A19D0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691850-C9CE-4107-852C-25050CBE0434}" type="pres">
      <dgm:prSet presAssocID="{7DCF7676-1BEF-4397-8A3E-137CAC1798B2}" presName="composite" presStyleCnt="0"/>
      <dgm:spPr/>
    </dgm:pt>
    <dgm:pt modelId="{A84C3C41-74BA-4104-BAA8-BF36549C6AB2}" type="pres">
      <dgm:prSet presAssocID="{7DCF7676-1BEF-4397-8A3E-137CAC1798B2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B55A683-D911-4831-A543-D6EA665EC854}" type="pres">
      <dgm:prSet presAssocID="{7DCF7676-1BEF-4397-8A3E-137CAC1798B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067FB-A344-4EA1-ABB4-5548091471A7}" type="pres">
      <dgm:prSet presAssocID="{974A5395-85E8-4552-BFED-F2392C9ECD23}" presName="spacing" presStyleCnt="0"/>
      <dgm:spPr/>
    </dgm:pt>
    <dgm:pt modelId="{30EEBFFD-2736-4F4C-9BBD-B15DCD9E3800}" type="pres">
      <dgm:prSet presAssocID="{3495F47D-5521-45F2-B7E9-57B6982E17FD}" presName="composite" presStyleCnt="0"/>
      <dgm:spPr/>
    </dgm:pt>
    <dgm:pt modelId="{CED02905-EF50-4563-91DD-0E56DD777565}" type="pres">
      <dgm:prSet presAssocID="{3495F47D-5521-45F2-B7E9-57B6982E17FD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29B5C8B-EFC8-4DF5-AF98-4BB24332B7FA}" type="pres">
      <dgm:prSet presAssocID="{3495F47D-5521-45F2-B7E9-57B6982E17F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020A6-2A08-4686-9BD2-F1FAD12398DA}" type="pres">
      <dgm:prSet presAssocID="{BC17DE05-499D-4AE0-9A28-116DFB0126ED}" presName="spacing" presStyleCnt="0"/>
      <dgm:spPr/>
    </dgm:pt>
    <dgm:pt modelId="{970D2E60-5C1E-46B4-BBC1-E71DC734A8B5}" type="pres">
      <dgm:prSet presAssocID="{D0834BA1-02C9-4966-8941-657C8887C656}" presName="composite" presStyleCnt="0"/>
      <dgm:spPr/>
    </dgm:pt>
    <dgm:pt modelId="{AF8FB49D-AF99-40C7-A83A-629637CBA3B3}" type="pres">
      <dgm:prSet presAssocID="{D0834BA1-02C9-4966-8941-657C8887C656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1F7B86A-260D-4C5B-9731-B99AF01E4B71}" type="pres">
      <dgm:prSet presAssocID="{D0834BA1-02C9-4966-8941-657C8887C65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8CD4EF-E0DE-49D6-9010-BC5C74C46630}" srcId="{B42D08AC-5E6A-446A-B80C-8E8CF1A19D05}" destId="{3495F47D-5521-45F2-B7E9-57B6982E17FD}" srcOrd="1" destOrd="0" parTransId="{7C98F0C3-4065-4B72-88FC-B3A1044502A3}" sibTransId="{BC17DE05-499D-4AE0-9A28-116DFB0126ED}"/>
    <dgm:cxn modelId="{3A88AD42-8E7E-4E31-BBCC-E35907AF4530}" type="presOf" srcId="{D0834BA1-02C9-4966-8941-657C8887C656}" destId="{61F7B86A-260D-4C5B-9731-B99AF01E4B71}" srcOrd="0" destOrd="0" presId="urn:microsoft.com/office/officeart/2005/8/layout/vList3#1"/>
    <dgm:cxn modelId="{0F068BDF-A135-4A45-B3D4-1BE6F3A50FA2}" type="presOf" srcId="{B42D08AC-5E6A-446A-B80C-8E8CF1A19D05}" destId="{9B38B1E9-2D78-420F-9829-6B9DD68DC0AA}" srcOrd="0" destOrd="0" presId="urn:microsoft.com/office/officeart/2005/8/layout/vList3#1"/>
    <dgm:cxn modelId="{23C6E70F-9FAE-47E0-A4BD-DF5E5945DEF7}" srcId="{B42D08AC-5E6A-446A-B80C-8E8CF1A19D05}" destId="{D0834BA1-02C9-4966-8941-657C8887C656}" srcOrd="2" destOrd="0" parTransId="{95DBAF3C-345A-4C0E-AFC0-546478CFD622}" sibTransId="{B8AA6139-D383-4E46-881D-247F22280598}"/>
    <dgm:cxn modelId="{A1C51302-29FC-48B5-B57D-AE0EBE069997}" srcId="{B42D08AC-5E6A-446A-B80C-8E8CF1A19D05}" destId="{7DCF7676-1BEF-4397-8A3E-137CAC1798B2}" srcOrd="0" destOrd="0" parTransId="{F8A0B0E1-B132-476E-8F06-98314467A55A}" sibTransId="{974A5395-85E8-4552-BFED-F2392C9ECD23}"/>
    <dgm:cxn modelId="{72098465-33E4-46E1-801A-7F2A9E63CA33}" type="presOf" srcId="{3495F47D-5521-45F2-B7E9-57B6982E17FD}" destId="{229B5C8B-EFC8-4DF5-AF98-4BB24332B7FA}" srcOrd="0" destOrd="0" presId="urn:microsoft.com/office/officeart/2005/8/layout/vList3#1"/>
    <dgm:cxn modelId="{796F5EEA-4115-4560-AD56-E515E1B8D619}" type="presOf" srcId="{7DCF7676-1BEF-4397-8A3E-137CAC1798B2}" destId="{CB55A683-D911-4831-A543-D6EA665EC854}" srcOrd="0" destOrd="0" presId="urn:microsoft.com/office/officeart/2005/8/layout/vList3#1"/>
    <dgm:cxn modelId="{BBEA0A64-F4B8-4CA5-A621-08ACA0E0AA3D}" type="presParOf" srcId="{9B38B1E9-2D78-420F-9829-6B9DD68DC0AA}" destId="{A5691850-C9CE-4107-852C-25050CBE0434}" srcOrd="0" destOrd="0" presId="urn:microsoft.com/office/officeart/2005/8/layout/vList3#1"/>
    <dgm:cxn modelId="{0DDA3FC8-F95E-4B49-9993-3AFFDCDB4B70}" type="presParOf" srcId="{A5691850-C9CE-4107-852C-25050CBE0434}" destId="{A84C3C41-74BA-4104-BAA8-BF36549C6AB2}" srcOrd="0" destOrd="0" presId="urn:microsoft.com/office/officeart/2005/8/layout/vList3#1"/>
    <dgm:cxn modelId="{F9261DBE-5AC5-4BC3-9240-B9A826815BD0}" type="presParOf" srcId="{A5691850-C9CE-4107-852C-25050CBE0434}" destId="{CB55A683-D911-4831-A543-D6EA665EC854}" srcOrd="1" destOrd="0" presId="urn:microsoft.com/office/officeart/2005/8/layout/vList3#1"/>
    <dgm:cxn modelId="{660EC648-E180-401F-986A-DA2A06EADA03}" type="presParOf" srcId="{9B38B1E9-2D78-420F-9829-6B9DD68DC0AA}" destId="{8D6067FB-A344-4EA1-ABB4-5548091471A7}" srcOrd="1" destOrd="0" presId="urn:microsoft.com/office/officeart/2005/8/layout/vList3#1"/>
    <dgm:cxn modelId="{BFA75ED3-CF0E-4CA7-BAEE-B0698A49E01B}" type="presParOf" srcId="{9B38B1E9-2D78-420F-9829-6B9DD68DC0AA}" destId="{30EEBFFD-2736-4F4C-9BBD-B15DCD9E3800}" srcOrd="2" destOrd="0" presId="urn:microsoft.com/office/officeart/2005/8/layout/vList3#1"/>
    <dgm:cxn modelId="{9F8F0F21-62CD-4822-A21B-785FC16EF56F}" type="presParOf" srcId="{30EEBFFD-2736-4F4C-9BBD-B15DCD9E3800}" destId="{CED02905-EF50-4563-91DD-0E56DD777565}" srcOrd="0" destOrd="0" presId="urn:microsoft.com/office/officeart/2005/8/layout/vList3#1"/>
    <dgm:cxn modelId="{31E743EA-7E58-463B-B778-4C3C47F71B79}" type="presParOf" srcId="{30EEBFFD-2736-4F4C-9BBD-B15DCD9E3800}" destId="{229B5C8B-EFC8-4DF5-AF98-4BB24332B7FA}" srcOrd="1" destOrd="0" presId="urn:microsoft.com/office/officeart/2005/8/layout/vList3#1"/>
    <dgm:cxn modelId="{A0C23082-2450-4083-B0C8-432B042694D8}" type="presParOf" srcId="{9B38B1E9-2D78-420F-9829-6B9DD68DC0AA}" destId="{58F020A6-2A08-4686-9BD2-F1FAD12398DA}" srcOrd="3" destOrd="0" presId="urn:microsoft.com/office/officeart/2005/8/layout/vList3#1"/>
    <dgm:cxn modelId="{E0C7D411-E7AA-4AA7-B37F-216438C796AA}" type="presParOf" srcId="{9B38B1E9-2D78-420F-9829-6B9DD68DC0AA}" destId="{970D2E60-5C1E-46B4-BBC1-E71DC734A8B5}" srcOrd="4" destOrd="0" presId="urn:microsoft.com/office/officeart/2005/8/layout/vList3#1"/>
    <dgm:cxn modelId="{44934D63-3094-4C92-A948-C603870F8FD6}" type="presParOf" srcId="{970D2E60-5C1E-46B4-BBC1-E71DC734A8B5}" destId="{AF8FB49D-AF99-40C7-A83A-629637CBA3B3}" srcOrd="0" destOrd="0" presId="urn:microsoft.com/office/officeart/2005/8/layout/vList3#1"/>
    <dgm:cxn modelId="{5FBABC01-1144-41DE-B31D-E75E0F09DD5C}" type="presParOf" srcId="{970D2E60-5C1E-46B4-BBC1-E71DC734A8B5}" destId="{61F7B86A-260D-4C5B-9731-B99AF01E4B7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BEA265-7742-40DD-B476-5379E5B7684B}" type="doc">
      <dgm:prSet loTypeId="urn:microsoft.com/office/officeart/2005/8/layout/radial5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A7EFB611-2870-4DB6-85E2-16752851A51A}">
      <dgm:prSet phldrT="[Текст]" custT="1"/>
      <dgm:spPr/>
      <dgm:t>
        <a:bodyPr/>
        <a:lstStyle/>
        <a:p>
          <a:r>
            <a:rPr lang="ru-RU" sz="1600" b="1" dirty="0" smtClean="0"/>
            <a:t>ПРОФИЛАКТИКА</a:t>
          </a:r>
          <a:endParaRPr lang="ru-RU" sz="800" b="1" dirty="0"/>
        </a:p>
      </dgm:t>
    </dgm:pt>
    <dgm:pt modelId="{8F3E8E7E-A8F6-422C-B88E-3282F0AAE43B}" type="parTrans" cxnId="{DCCF192A-D733-4185-ADF3-438B49438067}">
      <dgm:prSet/>
      <dgm:spPr/>
      <dgm:t>
        <a:bodyPr/>
        <a:lstStyle/>
        <a:p>
          <a:endParaRPr lang="ru-RU"/>
        </a:p>
      </dgm:t>
    </dgm:pt>
    <dgm:pt modelId="{86C092E7-5476-45A5-8A37-71D98C3237C3}" type="sibTrans" cxnId="{DCCF192A-D733-4185-ADF3-438B49438067}">
      <dgm:prSet/>
      <dgm:spPr/>
      <dgm:t>
        <a:bodyPr/>
        <a:lstStyle/>
        <a:p>
          <a:endParaRPr lang="ru-RU"/>
        </a:p>
      </dgm:t>
    </dgm:pt>
    <dgm:pt modelId="{7D2BE6E4-E6F2-4669-9D1D-E64211095266}">
      <dgm:prSet phldrT="[Текст]" custT="1"/>
      <dgm:spPr/>
      <dgm:t>
        <a:bodyPr/>
        <a:lstStyle/>
        <a:p>
          <a:r>
            <a:rPr lang="ru-RU" sz="1200" b="1" dirty="0" smtClean="0"/>
            <a:t>Законы и нормы сообщества, которые благоприятствуют злоупотреблению </a:t>
          </a:r>
          <a:r>
            <a:rPr lang="ru-RU" sz="1200" b="1" dirty="0" err="1" smtClean="0"/>
            <a:t>психоактивными</a:t>
          </a:r>
          <a:r>
            <a:rPr lang="ru-RU" sz="1200" b="1" dirty="0" smtClean="0"/>
            <a:t> веществами</a:t>
          </a:r>
          <a:endParaRPr lang="ru-RU" sz="1200" b="1" dirty="0"/>
        </a:p>
      </dgm:t>
    </dgm:pt>
    <dgm:pt modelId="{8AF057A0-B766-4468-9A95-AEF15CE28519}" type="parTrans" cxnId="{723C3D06-4A66-40DA-90F5-E40D33F2C781}">
      <dgm:prSet/>
      <dgm:spPr/>
      <dgm:t>
        <a:bodyPr/>
        <a:lstStyle/>
        <a:p>
          <a:endParaRPr lang="ru-RU"/>
        </a:p>
      </dgm:t>
    </dgm:pt>
    <dgm:pt modelId="{5BF483BC-2A77-493A-BB41-5EE738CD3748}" type="sibTrans" cxnId="{723C3D06-4A66-40DA-90F5-E40D33F2C781}">
      <dgm:prSet/>
      <dgm:spPr/>
      <dgm:t>
        <a:bodyPr/>
        <a:lstStyle/>
        <a:p>
          <a:endParaRPr lang="ru-RU"/>
        </a:p>
      </dgm:t>
    </dgm:pt>
    <dgm:pt modelId="{64109DF8-CD3C-499F-BEF4-97051D47F7A8}">
      <dgm:prSet custT="1"/>
      <dgm:spPr/>
      <dgm:t>
        <a:bodyPr/>
        <a:lstStyle/>
        <a:p>
          <a:r>
            <a:rPr lang="ru-RU" sz="1200" b="1" dirty="0" smtClean="0"/>
            <a:t>Семейные конфликты и злоупотребления </a:t>
          </a:r>
          <a:r>
            <a:rPr lang="ru-RU" sz="1200" b="1" dirty="0" err="1" smtClean="0"/>
            <a:t>психоактивными</a:t>
          </a:r>
          <a:r>
            <a:rPr lang="ru-RU" sz="1200" b="1" dirty="0" smtClean="0"/>
            <a:t> веществами в семье </a:t>
          </a:r>
          <a:endParaRPr lang="ru-RU" sz="1200" b="1" dirty="0"/>
        </a:p>
      </dgm:t>
    </dgm:pt>
    <dgm:pt modelId="{F76C9828-B8BC-4220-A5B9-DAD6B574C2BA}" type="parTrans" cxnId="{3173CAF0-9D35-4A19-A3F6-F8F726BA6462}">
      <dgm:prSet/>
      <dgm:spPr/>
      <dgm:t>
        <a:bodyPr/>
        <a:lstStyle/>
        <a:p>
          <a:endParaRPr lang="ru-RU"/>
        </a:p>
      </dgm:t>
    </dgm:pt>
    <dgm:pt modelId="{2041FB09-43D1-4A2B-BF67-594DBCEE5237}" type="sibTrans" cxnId="{3173CAF0-9D35-4A19-A3F6-F8F726BA6462}">
      <dgm:prSet/>
      <dgm:spPr/>
      <dgm:t>
        <a:bodyPr/>
        <a:lstStyle/>
        <a:p>
          <a:endParaRPr lang="ru-RU"/>
        </a:p>
      </dgm:t>
    </dgm:pt>
    <dgm:pt modelId="{203F8609-9E09-4259-9435-454B18DD780F}">
      <dgm:prSet custT="1"/>
      <dgm:spPr/>
      <dgm:t>
        <a:bodyPr/>
        <a:lstStyle/>
        <a:p>
          <a:r>
            <a:rPr lang="ru-RU" sz="1200" b="1" dirty="0" smtClean="0"/>
            <a:t>Высокая степень доступности </a:t>
          </a:r>
          <a:r>
            <a:rPr lang="ru-RU" sz="1200" b="1" dirty="0" err="1" smtClean="0"/>
            <a:t>психоактивных</a:t>
          </a:r>
          <a:r>
            <a:rPr lang="ru-RU" sz="1200" b="1" dirty="0" smtClean="0"/>
            <a:t> веществ </a:t>
          </a:r>
          <a:endParaRPr lang="ru-RU" sz="1200" b="1" dirty="0"/>
        </a:p>
      </dgm:t>
    </dgm:pt>
    <dgm:pt modelId="{81AA80B8-3423-446E-8F0C-87B048B965B0}" type="parTrans" cxnId="{BA2627A7-EE6A-4070-B180-EAC050C9ACD8}">
      <dgm:prSet/>
      <dgm:spPr/>
      <dgm:t>
        <a:bodyPr/>
        <a:lstStyle/>
        <a:p>
          <a:endParaRPr lang="ru-RU"/>
        </a:p>
      </dgm:t>
    </dgm:pt>
    <dgm:pt modelId="{EC32C327-AAE2-4BE1-974C-C5C1D4FF9930}" type="sibTrans" cxnId="{BA2627A7-EE6A-4070-B180-EAC050C9ACD8}">
      <dgm:prSet/>
      <dgm:spPr/>
      <dgm:t>
        <a:bodyPr/>
        <a:lstStyle/>
        <a:p>
          <a:endParaRPr lang="ru-RU"/>
        </a:p>
      </dgm:t>
    </dgm:pt>
    <dgm:pt modelId="{F67096C7-23F9-4589-B492-86149C7469C1}">
      <dgm:prSet custT="1"/>
      <dgm:spPr/>
      <dgm:t>
        <a:bodyPr/>
        <a:lstStyle/>
        <a:p>
          <a:r>
            <a:rPr lang="ru-RU" sz="1200" b="1" dirty="0" smtClean="0"/>
            <a:t>Тиражирование СМИ потребления алкоголя</a:t>
          </a:r>
          <a:endParaRPr lang="ru-RU" sz="1200" b="1" dirty="0"/>
        </a:p>
      </dgm:t>
    </dgm:pt>
    <dgm:pt modelId="{69A641DB-05CC-4FF3-8F0F-8E92903B3172}" type="parTrans" cxnId="{31D84ACB-ABE3-4800-A188-21CE489A6B0B}">
      <dgm:prSet/>
      <dgm:spPr/>
      <dgm:t>
        <a:bodyPr/>
        <a:lstStyle/>
        <a:p>
          <a:endParaRPr lang="ru-RU"/>
        </a:p>
      </dgm:t>
    </dgm:pt>
    <dgm:pt modelId="{1C1BB544-4049-43DD-A38F-6E87DAC20905}" type="sibTrans" cxnId="{31D84ACB-ABE3-4800-A188-21CE489A6B0B}">
      <dgm:prSet/>
      <dgm:spPr/>
      <dgm:t>
        <a:bodyPr/>
        <a:lstStyle/>
        <a:p>
          <a:endParaRPr lang="ru-RU"/>
        </a:p>
      </dgm:t>
    </dgm:pt>
    <dgm:pt modelId="{7801C7EF-E727-4B46-9F22-FC7BFBEC3031}">
      <dgm:prSet custT="1"/>
      <dgm:spPr/>
      <dgm:t>
        <a:bodyPr/>
        <a:lstStyle/>
        <a:p>
          <a:r>
            <a:rPr lang="ru-RU" sz="1200" b="1" dirty="0" smtClean="0"/>
            <a:t>Снижение интереса к школе </a:t>
          </a:r>
          <a:endParaRPr lang="ru-RU" sz="1200" b="1" dirty="0"/>
        </a:p>
      </dgm:t>
    </dgm:pt>
    <dgm:pt modelId="{D6CCA663-357E-4F6A-9562-E6383C598DAB}" type="parTrans" cxnId="{17015132-2BC0-454A-8F86-E5BBBB93766D}">
      <dgm:prSet/>
      <dgm:spPr/>
      <dgm:t>
        <a:bodyPr/>
        <a:lstStyle/>
        <a:p>
          <a:endParaRPr lang="ru-RU"/>
        </a:p>
      </dgm:t>
    </dgm:pt>
    <dgm:pt modelId="{636B841C-269C-44F8-978F-3FDE333BB6FF}" type="sibTrans" cxnId="{17015132-2BC0-454A-8F86-E5BBBB93766D}">
      <dgm:prSet/>
      <dgm:spPr/>
      <dgm:t>
        <a:bodyPr/>
        <a:lstStyle/>
        <a:p>
          <a:endParaRPr lang="ru-RU"/>
        </a:p>
      </dgm:t>
    </dgm:pt>
    <dgm:pt modelId="{58B6BCE3-C000-4861-8FBD-20F21E50CB0E}">
      <dgm:prSet custT="1"/>
      <dgm:spPr/>
      <dgm:t>
        <a:bodyPr/>
        <a:lstStyle/>
        <a:p>
          <a:r>
            <a:rPr lang="ru-RU" sz="1200" b="1" dirty="0" smtClean="0"/>
            <a:t>Употребление </a:t>
          </a:r>
          <a:r>
            <a:rPr lang="ru-RU" sz="1200" b="1" dirty="0" err="1" smtClean="0"/>
            <a:t>психоактивных</a:t>
          </a:r>
          <a:r>
            <a:rPr lang="ru-RU" sz="1200" b="1" dirty="0" smtClean="0"/>
            <a:t> веществ сверстниками </a:t>
          </a:r>
          <a:endParaRPr lang="ru-RU" sz="1200" b="1" dirty="0"/>
        </a:p>
      </dgm:t>
    </dgm:pt>
    <dgm:pt modelId="{5AE64875-D1BB-4294-B0EB-E43EA51B0B08}" type="parTrans" cxnId="{5FADB30E-29A1-4C40-AC71-D0801A9EB558}">
      <dgm:prSet/>
      <dgm:spPr/>
      <dgm:t>
        <a:bodyPr/>
        <a:lstStyle/>
        <a:p>
          <a:endParaRPr lang="ru-RU"/>
        </a:p>
      </dgm:t>
    </dgm:pt>
    <dgm:pt modelId="{DE64BB61-B9E1-46BF-AF00-9ECC0A77EFB1}" type="sibTrans" cxnId="{5FADB30E-29A1-4C40-AC71-D0801A9EB558}">
      <dgm:prSet/>
      <dgm:spPr/>
      <dgm:t>
        <a:bodyPr/>
        <a:lstStyle/>
        <a:p>
          <a:endParaRPr lang="ru-RU"/>
        </a:p>
      </dgm:t>
    </dgm:pt>
    <dgm:pt modelId="{9F18B388-28DB-474E-B4F3-B2DC27E22EF9}">
      <dgm:prSet custT="1"/>
      <dgm:spPr/>
      <dgm:t>
        <a:bodyPr/>
        <a:lstStyle/>
        <a:p>
          <a:r>
            <a:rPr lang="ru-RU" sz="1200" b="1" dirty="0" smtClean="0"/>
            <a:t>Генетическая предрасположенность</a:t>
          </a:r>
          <a:endParaRPr lang="ru-RU" sz="1200" b="1" dirty="0"/>
        </a:p>
      </dgm:t>
    </dgm:pt>
    <dgm:pt modelId="{97FE0563-72BF-4874-BC2F-714F70A18D14}" type="parTrans" cxnId="{BD4EE2E9-A4B4-4C86-A7E9-9E431774ABF6}">
      <dgm:prSet/>
      <dgm:spPr/>
      <dgm:t>
        <a:bodyPr/>
        <a:lstStyle/>
        <a:p>
          <a:endParaRPr lang="ru-RU"/>
        </a:p>
      </dgm:t>
    </dgm:pt>
    <dgm:pt modelId="{8732F481-4488-4A90-B8FE-37C02BC0B223}" type="sibTrans" cxnId="{BD4EE2E9-A4B4-4C86-A7E9-9E431774ABF6}">
      <dgm:prSet/>
      <dgm:spPr/>
      <dgm:t>
        <a:bodyPr/>
        <a:lstStyle/>
        <a:p>
          <a:endParaRPr lang="ru-RU"/>
        </a:p>
      </dgm:t>
    </dgm:pt>
    <dgm:pt modelId="{5F84C710-188F-47E3-8404-FA644052C32D}" type="pres">
      <dgm:prSet presAssocID="{32BEA265-7742-40DD-B476-5379E5B7684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5D8872-89AA-44A1-9D35-CA118EEC3836}" type="pres">
      <dgm:prSet presAssocID="{A7EFB611-2870-4DB6-85E2-16752851A51A}" presName="centerShape" presStyleLbl="node0" presStyleIdx="0" presStyleCnt="1" custScaleX="191053" custScaleY="108984"/>
      <dgm:spPr/>
      <dgm:t>
        <a:bodyPr/>
        <a:lstStyle/>
        <a:p>
          <a:endParaRPr lang="ru-RU"/>
        </a:p>
      </dgm:t>
    </dgm:pt>
    <dgm:pt modelId="{684680D9-3914-4675-970B-391983923CD3}" type="pres">
      <dgm:prSet presAssocID="{8AF057A0-B766-4468-9A95-AEF15CE28519}" presName="parTrans" presStyleLbl="sibTrans2D1" presStyleIdx="0" presStyleCnt="7"/>
      <dgm:spPr/>
      <dgm:t>
        <a:bodyPr/>
        <a:lstStyle/>
        <a:p>
          <a:endParaRPr lang="ru-RU"/>
        </a:p>
      </dgm:t>
    </dgm:pt>
    <dgm:pt modelId="{6D6A7D66-A910-4B66-AB8C-C74F677BCE4A}" type="pres">
      <dgm:prSet presAssocID="{8AF057A0-B766-4468-9A95-AEF15CE28519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3CB40E4F-4631-4753-BC86-9F8E96E508B4}" type="pres">
      <dgm:prSet presAssocID="{7D2BE6E4-E6F2-4669-9D1D-E64211095266}" presName="node" presStyleLbl="node1" presStyleIdx="0" presStyleCnt="7" custScaleX="223958" custScaleY="120524" custRadScaleRad="106145" custRadScaleInc="-9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1EFD4-3117-416D-B4C3-974913E7CBE4}" type="pres">
      <dgm:prSet presAssocID="{F76C9828-B8BC-4220-A5B9-DAD6B574C2BA}" presName="parTrans" presStyleLbl="sibTrans2D1" presStyleIdx="1" presStyleCnt="7"/>
      <dgm:spPr/>
      <dgm:t>
        <a:bodyPr/>
        <a:lstStyle/>
        <a:p>
          <a:endParaRPr lang="ru-RU"/>
        </a:p>
      </dgm:t>
    </dgm:pt>
    <dgm:pt modelId="{0A3207B7-219D-4BEA-A379-FF4A4924CF03}" type="pres">
      <dgm:prSet presAssocID="{F76C9828-B8BC-4220-A5B9-DAD6B574C2BA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8948A385-11AE-406F-9148-F9F20B6F8E18}" type="pres">
      <dgm:prSet presAssocID="{64109DF8-CD3C-499F-BEF4-97051D47F7A8}" presName="node" presStyleLbl="node1" presStyleIdx="1" presStyleCnt="7" custScaleX="165915" custRadScaleRad="177230" custRadScaleInc="34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F5AD0-1744-47F7-B56B-1269A86DA00A}" type="pres">
      <dgm:prSet presAssocID="{81AA80B8-3423-446E-8F0C-87B048B965B0}" presName="parTrans" presStyleLbl="sibTrans2D1" presStyleIdx="2" presStyleCnt="7"/>
      <dgm:spPr/>
      <dgm:t>
        <a:bodyPr/>
        <a:lstStyle/>
        <a:p>
          <a:endParaRPr lang="ru-RU"/>
        </a:p>
      </dgm:t>
    </dgm:pt>
    <dgm:pt modelId="{D0EA24A8-7370-4E68-AD31-5F9C08A7DC5E}" type="pres">
      <dgm:prSet presAssocID="{81AA80B8-3423-446E-8F0C-87B048B965B0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E6B76B97-E36F-4ECD-B550-A615D2FB2FDA}" type="pres">
      <dgm:prSet presAssocID="{203F8609-9E09-4259-9435-454B18DD780F}" presName="node" presStyleLbl="node1" presStyleIdx="2" presStyleCnt="7" custScaleX="115702" custScaleY="135457" custRadScaleRad="162542" custRadScaleInc="-23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84C0C-4695-467B-B3D3-EB37C6389ED6}" type="pres">
      <dgm:prSet presAssocID="{69A641DB-05CC-4FF3-8F0F-8E92903B3172}" presName="parTrans" presStyleLbl="sibTrans2D1" presStyleIdx="3" presStyleCnt="7"/>
      <dgm:spPr/>
      <dgm:t>
        <a:bodyPr/>
        <a:lstStyle/>
        <a:p>
          <a:endParaRPr lang="ru-RU"/>
        </a:p>
      </dgm:t>
    </dgm:pt>
    <dgm:pt modelId="{3326CF52-E057-4058-A37C-362B95DF9D1F}" type="pres">
      <dgm:prSet presAssocID="{69A641DB-05CC-4FF3-8F0F-8E92903B3172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76535967-91E8-4191-859B-1AB6D5F58DB4}" type="pres">
      <dgm:prSet presAssocID="{F67096C7-23F9-4589-B492-86149C7469C1}" presName="node" presStyleLbl="node1" presStyleIdx="3" presStyleCnt="7" custScaleX="121907" custScaleY="116714" custRadScaleRad="109706" custRadScaleInc="-55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ACFA4-A228-4E57-91B6-3874656F60E5}" type="pres">
      <dgm:prSet presAssocID="{D6CCA663-357E-4F6A-9562-E6383C598DAB}" presName="parTrans" presStyleLbl="sibTrans2D1" presStyleIdx="4" presStyleCnt="7"/>
      <dgm:spPr/>
      <dgm:t>
        <a:bodyPr/>
        <a:lstStyle/>
        <a:p>
          <a:endParaRPr lang="ru-RU"/>
        </a:p>
      </dgm:t>
    </dgm:pt>
    <dgm:pt modelId="{3A79AC57-8194-49F2-9436-F55B70F6053B}" type="pres">
      <dgm:prSet presAssocID="{D6CCA663-357E-4F6A-9562-E6383C598DAB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614CFB8F-85B8-4555-80B3-C90CECEEA758}" type="pres">
      <dgm:prSet presAssocID="{7801C7EF-E727-4B46-9F22-FC7BFBEC3031}" presName="node" presStyleLbl="node1" presStyleIdx="4" presStyleCnt="7" custRadScaleRad="111965" custRadScaleInc="43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D372D-F9EA-45D6-98DA-15C3669652CC}" type="pres">
      <dgm:prSet presAssocID="{5AE64875-D1BB-4294-B0EB-E43EA51B0B08}" presName="parTrans" presStyleLbl="sibTrans2D1" presStyleIdx="5" presStyleCnt="7"/>
      <dgm:spPr/>
      <dgm:t>
        <a:bodyPr/>
        <a:lstStyle/>
        <a:p>
          <a:endParaRPr lang="ru-RU"/>
        </a:p>
      </dgm:t>
    </dgm:pt>
    <dgm:pt modelId="{9BA60E45-F205-410C-B83E-F01A9E9F2C9E}" type="pres">
      <dgm:prSet presAssocID="{5AE64875-D1BB-4294-B0EB-E43EA51B0B08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BD2C98CF-C18C-44DF-B333-3D56F6FEA606}" type="pres">
      <dgm:prSet presAssocID="{58B6BCE3-C000-4861-8FBD-20F21E50CB0E}" presName="node" presStyleLbl="node1" presStyleIdx="5" presStyleCnt="7" custScaleX="116293" custRadScaleRad="164153" custRadScaleInc="23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D75D2-253C-4698-BC3A-B9C9B178F721}" type="pres">
      <dgm:prSet presAssocID="{97FE0563-72BF-4874-BC2F-714F70A18D14}" presName="parTrans" presStyleLbl="sibTrans2D1" presStyleIdx="6" presStyleCnt="7"/>
      <dgm:spPr/>
      <dgm:t>
        <a:bodyPr/>
        <a:lstStyle/>
        <a:p>
          <a:endParaRPr lang="ru-RU"/>
        </a:p>
      </dgm:t>
    </dgm:pt>
    <dgm:pt modelId="{008A95E9-658A-4AC6-9650-51C4F154388E}" type="pres">
      <dgm:prSet presAssocID="{97FE0563-72BF-4874-BC2F-714F70A18D14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33EFB80E-6C4E-43E6-8286-E6AE1BADE67E}" type="pres">
      <dgm:prSet presAssocID="{9F18B388-28DB-474E-B4F3-B2DC27E22EF9}" presName="node" presStyleLbl="node1" presStyleIdx="6" presStyleCnt="7" custScaleX="169565" custScaleY="89298" custRadScaleRad="176321" custRadScaleInc="-4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B8D56A-293E-4831-9DA6-381E6CF2558A}" type="presOf" srcId="{F76C9828-B8BC-4220-A5B9-DAD6B574C2BA}" destId="{4D81EFD4-3117-416D-B4C3-974913E7CBE4}" srcOrd="0" destOrd="0" presId="urn:microsoft.com/office/officeart/2005/8/layout/radial5"/>
    <dgm:cxn modelId="{019A8BFB-F20A-421E-B218-5D908C54685E}" type="presOf" srcId="{97FE0563-72BF-4874-BC2F-714F70A18D14}" destId="{254D75D2-253C-4698-BC3A-B9C9B178F721}" srcOrd="0" destOrd="0" presId="urn:microsoft.com/office/officeart/2005/8/layout/radial5"/>
    <dgm:cxn modelId="{698009F3-5817-4B57-99D1-839DA107CEB8}" type="presOf" srcId="{58B6BCE3-C000-4861-8FBD-20F21E50CB0E}" destId="{BD2C98CF-C18C-44DF-B333-3D56F6FEA606}" srcOrd="0" destOrd="0" presId="urn:microsoft.com/office/officeart/2005/8/layout/radial5"/>
    <dgm:cxn modelId="{D9CCB529-B0C3-42D4-B8F8-975629D10FDE}" type="presOf" srcId="{7801C7EF-E727-4B46-9F22-FC7BFBEC3031}" destId="{614CFB8F-85B8-4555-80B3-C90CECEEA758}" srcOrd="0" destOrd="0" presId="urn:microsoft.com/office/officeart/2005/8/layout/radial5"/>
    <dgm:cxn modelId="{04F92E21-1B09-4472-A5E4-4EDC37A130A7}" type="presOf" srcId="{D6CCA663-357E-4F6A-9562-E6383C598DAB}" destId="{3A79AC57-8194-49F2-9436-F55B70F6053B}" srcOrd="1" destOrd="0" presId="urn:microsoft.com/office/officeart/2005/8/layout/radial5"/>
    <dgm:cxn modelId="{76BFD1DE-F8E0-4FCB-A31D-F5EFE8F6D837}" type="presOf" srcId="{F76C9828-B8BC-4220-A5B9-DAD6B574C2BA}" destId="{0A3207B7-219D-4BEA-A379-FF4A4924CF03}" srcOrd="1" destOrd="0" presId="urn:microsoft.com/office/officeart/2005/8/layout/radial5"/>
    <dgm:cxn modelId="{D94D4D8F-CC71-4E5E-B161-E6F958A7A80D}" type="presOf" srcId="{7D2BE6E4-E6F2-4669-9D1D-E64211095266}" destId="{3CB40E4F-4631-4753-BC86-9F8E96E508B4}" srcOrd="0" destOrd="0" presId="urn:microsoft.com/office/officeart/2005/8/layout/radial5"/>
    <dgm:cxn modelId="{DCCF192A-D733-4185-ADF3-438B49438067}" srcId="{32BEA265-7742-40DD-B476-5379E5B7684B}" destId="{A7EFB611-2870-4DB6-85E2-16752851A51A}" srcOrd="0" destOrd="0" parTransId="{8F3E8E7E-A8F6-422C-B88E-3282F0AAE43B}" sibTransId="{86C092E7-5476-45A5-8A37-71D98C3237C3}"/>
    <dgm:cxn modelId="{9DFFC0D8-EA5B-4348-87AD-D3A50AFD4113}" type="presOf" srcId="{A7EFB611-2870-4DB6-85E2-16752851A51A}" destId="{FB5D8872-89AA-44A1-9D35-CA118EEC3836}" srcOrd="0" destOrd="0" presId="urn:microsoft.com/office/officeart/2005/8/layout/radial5"/>
    <dgm:cxn modelId="{A6C6E07B-E21F-41AF-99AE-1E8B338788E8}" type="presOf" srcId="{81AA80B8-3423-446E-8F0C-87B048B965B0}" destId="{D0EA24A8-7370-4E68-AD31-5F9C08A7DC5E}" srcOrd="1" destOrd="0" presId="urn:microsoft.com/office/officeart/2005/8/layout/radial5"/>
    <dgm:cxn modelId="{89A90823-AB40-4BF0-B015-6B15B7AD67F1}" type="presOf" srcId="{5AE64875-D1BB-4294-B0EB-E43EA51B0B08}" destId="{52BD372D-F9EA-45D6-98DA-15C3669652CC}" srcOrd="0" destOrd="0" presId="urn:microsoft.com/office/officeart/2005/8/layout/radial5"/>
    <dgm:cxn modelId="{5FDE0B36-34F5-4281-B2C7-4309D3650662}" type="presOf" srcId="{F67096C7-23F9-4589-B492-86149C7469C1}" destId="{76535967-91E8-4191-859B-1AB6D5F58DB4}" srcOrd="0" destOrd="0" presId="urn:microsoft.com/office/officeart/2005/8/layout/radial5"/>
    <dgm:cxn modelId="{911E9712-E461-4661-B99F-55437D8D7CF9}" type="presOf" srcId="{8AF057A0-B766-4468-9A95-AEF15CE28519}" destId="{684680D9-3914-4675-970B-391983923CD3}" srcOrd="0" destOrd="0" presId="urn:microsoft.com/office/officeart/2005/8/layout/radial5"/>
    <dgm:cxn modelId="{51FB51BB-BBC1-42F0-AA8A-D0E75A32F1A9}" type="presOf" srcId="{64109DF8-CD3C-499F-BEF4-97051D47F7A8}" destId="{8948A385-11AE-406F-9148-F9F20B6F8E18}" srcOrd="0" destOrd="0" presId="urn:microsoft.com/office/officeart/2005/8/layout/radial5"/>
    <dgm:cxn modelId="{BA2627A7-EE6A-4070-B180-EAC050C9ACD8}" srcId="{A7EFB611-2870-4DB6-85E2-16752851A51A}" destId="{203F8609-9E09-4259-9435-454B18DD780F}" srcOrd="2" destOrd="0" parTransId="{81AA80B8-3423-446E-8F0C-87B048B965B0}" sibTransId="{EC32C327-AAE2-4BE1-974C-C5C1D4FF9930}"/>
    <dgm:cxn modelId="{5FADB30E-29A1-4C40-AC71-D0801A9EB558}" srcId="{A7EFB611-2870-4DB6-85E2-16752851A51A}" destId="{58B6BCE3-C000-4861-8FBD-20F21E50CB0E}" srcOrd="5" destOrd="0" parTransId="{5AE64875-D1BB-4294-B0EB-E43EA51B0B08}" sibTransId="{DE64BB61-B9E1-46BF-AF00-9ECC0A77EFB1}"/>
    <dgm:cxn modelId="{C9CE8B67-77E0-4FF1-BE8A-8B6008A0CF33}" type="presOf" srcId="{D6CCA663-357E-4F6A-9562-E6383C598DAB}" destId="{DE1ACFA4-A228-4E57-91B6-3874656F60E5}" srcOrd="0" destOrd="0" presId="urn:microsoft.com/office/officeart/2005/8/layout/radial5"/>
    <dgm:cxn modelId="{9FDE8CF8-5B9F-4351-8562-5D1B0D47BF93}" type="presOf" srcId="{69A641DB-05CC-4FF3-8F0F-8E92903B3172}" destId="{CE684C0C-4695-467B-B3D3-EB37C6389ED6}" srcOrd="0" destOrd="0" presId="urn:microsoft.com/office/officeart/2005/8/layout/radial5"/>
    <dgm:cxn modelId="{DBFC6773-2A38-47B9-9731-9103F8532306}" type="presOf" srcId="{203F8609-9E09-4259-9435-454B18DD780F}" destId="{E6B76B97-E36F-4ECD-B550-A615D2FB2FDA}" srcOrd="0" destOrd="0" presId="urn:microsoft.com/office/officeart/2005/8/layout/radial5"/>
    <dgm:cxn modelId="{17015132-2BC0-454A-8F86-E5BBBB93766D}" srcId="{A7EFB611-2870-4DB6-85E2-16752851A51A}" destId="{7801C7EF-E727-4B46-9F22-FC7BFBEC3031}" srcOrd="4" destOrd="0" parTransId="{D6CCA663-357E-4F6A-9562-E6383C598DAB}" sibTransId="{636B841C-269C-44F8-978F-3FDE333BB6FF}"/>
    <dgm:cxn modelId="{3173CAF0-9D35-4A19-A3F6-F8F726BA6462}" srcId="{A7EFB611-2870-4DB6-85E2-16752851A51A}" destId="{64109DF8-CD3C-499F-BEF4-97051D47F7A8}" srcOrd="1" destOrd="0" parTransId="{F76C9828-B8BC-4220-A5B9-DAD6B574C2BA}" sibTransId="{2041FB09-43D1-4A2B-BF67-594DBCEE5237}"/>
    <dgm:cxn modelId="{723C3D06-4A66-40DA-90F5-E40D33F2C781}" srcId="{A7EFB611-2870-4DB6-85E2-16752851A51A}" destId="{7D2BE6E4-E6F2-4669-9D1D-E64211095266}" srcOrd="0" destOrd="0" parTransId="{8AF057A0-B766-4468-9A95-AEF15CE28519}" sibTransId="{5BF483BC-2A77-493A-BB41-5EE738CD3748}"/>
    <dgm:cxn modelId="{723258E0-6A39-48A0-B902-BEEB6D99B933}" type="presOf" srcId="{8AF057A0-B766-4468-9A95-AEF15CE28519}" destId="{6D6A7D66-A910-4B66-AB8C-C74F677BCE4A}" srcOrd="1" destOrd="0" presId="urn:microsoft.com/office/officeart/2005/8/layout/radial5"/>
    <dgm:cxn modelId="{BB085BB3-EE21-45E5-BE9F-0114C65AEF9E}" type="presOf" srcId="{69A641DB-05CC-4FF3-8F0F-8E92903B3172}" destId="{3326CF52-E057-4058-A37C-362B95DF9D1F}" srcOrd="1" destOrd="0" presId="urn:microsoft.com/office/officeart/2005/8/layout/radial5"/>
    <dgm:cxn modelId="{BF980323-4AB9-4288-9F27-8FA158550554}" type="presOf" srcId="{32BEA265-7742-40DD-B476-5379E5B7684B}" destId="{5F84C710-188F-47E3-8404-FA644052C32D}" srcOrd="0" destOrd="0" presId="urn:microsoft.com/office/officeart/2005/8/layout/radial5"/>
    <dgm:cxn modelId="{31D84ACB-ABE3-4800-A188-21CE489A6B0B}" srcId="{A7EFB611-2870-4DB6-85E2-16752851A51A}" destId="{F67096C7-23F9-4589-B492-86149C7469C1}" srcOrd="3" destOrd="0" parTransId="{69A641DB-05CC-4FF3-8F0F-8E92903B3172}" sibTransId="{1C1BB544-4049-43DD-A38F-6E87DAC20905}"/>
    <dgm:cxn modelId="{BD4EE2E9-A4B4-4C86-A7E9-9E431774ABF6}" srcId="{A7EFB611-2870-4DB6-85E2-16752851A51A}" destId="{9F18B388-28DB-474E-B4F3-B2DC27E22EF9}" srcOrd="6" destOrd="0" parTransId="{97FE0563-72BF-4874-BC2F-714F70A18D14}" sibTransId="{8732F481-4488-4A90-B8FE-37C02BC0B223}"/>
    <dgm:cxn modelId="{81FEC7E5-F411-4ED0-8D25-742DBB154A2F}" type="presOf" srcId="{9F18B388-28DB-474E-B4F3-B2DC27E22EF9}" destId="{33EFB80E-6C4E-43E6-8286-E6AE1BADE67E}" srcOrd="0" destOrd="0" presId="urn:microsoft.com/office/officeart/2005/8/layout/radial5"/>
    <dgm:cxn modelId="{D50B38B7-0AD5-4580-B41B-8B83D294A263}" type="presOf" srcId="{97FE0563-72BF-4874-BC2F-714F70A18D14}" destId="{008A95E9-658A-4AC6-9650-51C4F154388E}" srcOrd="1" destOrd="0" presId="urn:microsoft.com/office/officeart/2005/8/layout/radial5"/>
    <dgm:cxn modelId="{A9E53E30-427F-42D5-B6A4-1617761F44D8}" type="presOf" srcId="{81AA80B8-3423-446E-8F0C-87B048B965B0}" destId="{D14F5AD0-1744-47F7-B56B-1269A86DA00A}" srcOrd="0" destOrd="0" presId="urn:microsoft.com/office/officeart/2005/8/layout/radial5"/>
    <dgm:cxn modelId="{145F54C3-F3F5-41B7-AD77-2E0EF5ED365D}" type="presOf" srcId="{5AE64875-D1BB-4294-B0EB-E43EA51B0B08}" destId="{9BA60E45-F205-410C-B83E-F01A9E9F2C9E}" srcOrd="1" destOrd="0" presId="urn:microsoft.com/office/officeart/2005/8/layout/radial5"/>
    <dgm:cxn modelId="{972AC76E-A934-43AB-85DC-D90D3DC5925A}" type="presParOf" srcId="{5F84C710-188F-47E3-8404-FA644052C32D}" destId="{FB5D8872-89AA-44A1-9D35-CA118EEC3836}" srcOrd="0" destOrd="0" presId="urn:microsoft.com/office/officeart/2005/8/layout/radial5"/>
    <dgm:cxn modelId="{7A00121A-B303-48A8-95B0-19BF34044306}" type="presParOf" srcId="{5F84C710-188F-47E3-8404-FA644052C32D}" destId="{684680D9-3914-4675-970B-391983923CD3}" srcOrd="1" destOrd="0" presId="urn:microsoft.com/office/officeart/2005/8/layout/radial5"/>
    <dgm:cxn modelId="{5FD89D60-4A78-4A07-9779-177ED62F1FE5}" type="presParOf" srcId="{684680D9-3914-4675-970B-391983923CD3}" destId="{6D6A7D66-A910-4B66-AB8C-C74F677BCE4A}" srcOrd="0" destOrd="0" presId="urn:microsoft.com/office/officeart/2005/8/layout/radial5"/>
    <dgm:cxn modelId="{D5BF73B7-575B-4C2F-B6AB-257D9580C65D}" type="presParOf" srcId="{5F84C710-188F-47E3-8404-FA644052C32D}" destId="{3CB40E4F-4631-4753-BC86-9F8E96E508B4}" srcOrd="2" destOrd="0" presId="urn:microsoft.com/office/officeart/2005/8/layout/radial5"/>
    <dgm:cxn modelId="{9C2F64A5-1D23-429F-8216-D4B112DDEFFA}" type="presParOf" srcId="{5F84C710-188F-47E3-8404-FA644052C32D}" destId="{4D81EFD4-3117-416D-B4C3-974913E7CBE4}" srcOrd="3" destOrd="0" presId="urn:microsoft.com/office/officeart/2005/8/layout/radial5"/>
    <dgm:cxn modelId="{82E5B887-4A0A-4263-AEF7-D2768D56F6D4}" type="presParOf" srcId="{4D81EFD4-3117-416D-B4C3-974913E7CBE4}" destId="{0A3207B7-219D-4BEA-A379-FF4A4924CF03}" srcOrd="0" destOrd="0" presId="urn:microsoft.com/office/officeart/2005/8/layout/radial5"/>
    <dgm:cxn modelId="{DCEF3F3E-FA6C-4870-AE72-A7624143E954}" type="presParOf" srcId="{5F84C710-188F-47E3-8404-FA644052C32D}" destId="{8948A385-11AE-406F-9148-F9F20B6F8E18}" srcOrd="4" destOrd="0" presId="urn:microsoft.com/office/officeart/2005/8/layout/radial5"/>
    <dgm:cxn modelId="{4D7D46D4-56C0-4F38-8CDB-49F15FA298A0}" type="presParOf" srcId="{5F84C710-188F-47E3-8404-FA644052C32D}" destId="{D14F5AD0-1744-47F7-B56B-1269A86DA00A}" srcOrd="5" destOrd="0" presId="urn:microsoft.com/office/officeart/2005/8/layout/radial5"/>
    <dgm:cxn modelId="{D7C41BC6-C38F-4DFF-BE83-EA5F8FEA3CB3}" type="presParOf" srcId="{D14F5AD0-1744-47F7-B56B-1269A86DA00A}" destId="{D0EA24A8-7370-4E68-AD31-5F9C08A7DC5E}" srcOrd="0" destOrd="0" presId="urn:microsoft.com/office/officeart/2005/8/layout/radial5"/>
    <dgm:cxn modelId="{88093F46-B939-4469-8C3F-94A4C5BFE526}" type="presParOf" srcId="{5F84C710-188F-47E3-8404-FA644052C32D}" destId="{E6B76B97-E36F-4ECD-B550-A615D2FB2FDA}" srcOrd="6" destOrd="0" presId="urn:microsoft.com/office/officeart/2005/8/layout/radial5"/>
    <dgm:cxn modelId="{B53AB3BB-85D1-4493-8C38-DCCB51DD4D51}" type="presParOf" srcId="{5F84C710-188F-47E3-8404-FA644052C32D}" destId="{CE684C0C-4695-467B-B3D3-EB37C6389ED6}" srcOrd="7" destOrd="0" presId="urn:microsoft.com/office/officeart/2005/8/layout/radial5"/>
    <dgm:cxn modelId="{ED2B118C-F765-4724-A999-2D48293F6711}" type="presParOf" srcId="{CE684C0C-4695-467B-B3D3-EB37C6389ED6}" destId="{3326CF52-E057-4058-A37C-362B95DF9D1F}" srcOrd="0" destOrd="0" presId="urn:microsoft.com/office/officeart/2005/8/layout/radial5"/>
    <dgm:cxn modelId="{FFEC1571-73E5-46FB-8DBF-DE1987ED790F}" type="presParOf" srcId="{5F84C710-188F-47E3-8404-FA644052C32D}" destId="{76535967-91E8-4191-859B-1AB6D5F58DB4}" srcOrd="8" destOrd="0" presId="urn:microsoft.com/office/officeart/2005/8/layout/radial5"/>
    <dgm:cxn modelId="{701C633B-BAAB-4BD2-B4AB-EE043783AD5D}" type="presParOf" srcId="{5F84C710-188F-47E3-8404-FA644052C32D}" destId="{DE1ACFA4-A228-4E57-91B6-3874656F60E5}" srcOrd="9" destOrd="0" presId="urn:microsoft.com/office/officeart/2005/8/layout/radial5"/>
    <dgm:cxn modelId="{C1C34E09-A10F-4132-B96A-6801FCF6A442}" type="presParOf" srcId="{DE1ACFA4-A228-4E57-91B6-3874656F60E5}" destId="{3A79AC57-8194-49F2-9436-F55B70F6053B}" srcOrd="0" destOrd="0" presId="urn:microsoft.com/office/officeart/2005/8/layout/radial5"/>
    <dgm:cxn modelId="{D364DC3D-B695-4ADA-923C-63683137D0A8}" type="presParOf" srcId="{5F84C710-188F-47E3-8404-FA644052C32D}" destId="{614CFB8F-85B8-4555-80B3-C90CECEEA758}" srcOrd="10" destOrd="0" presId="urn:microsoft.com/office/officeart/2005/8/layout/radial5"/>
    <dgm:cxn modelId="{31159080-4BB1-4356-9FDE-BE1CB2F9BDDC}" type="presParOf" srcId="{5F84C710-188F-47E3-8404-FA644052C32D}" destId="{52BD372D-F9EA-45D6-98DA-15C3669652CC}" srcOrd="11" destOrd="0" presId="urn:microsoft.com/office/officeart/2005/8/layout/radial5"/>
    <dgm:cxn modelId="{074BEEF0-2DC0-4A7C-9600-FF6E853DF26A}" type="presParOf" srcId="{52BD372D-F9EA-45D6-98DA-15C3669652CC}" destId="{9BA60E45-F205-410C-B83E-F01A9E9F2C9E}" srcOrd="0" destOrd="0" presId="urn:microsoft.com/office/officeart/2005/8/layout/radial5"/>
    <dgm:cxn modelId="{3A60EA2B-BEA7-4732-99C5-64D0208C58CB}" type="presParOf" srcId="{5F84C710-188F-47E3-8404-FA644052C32D}" destId="{BD2C98CF-C18C-44DF-B333-3D56F6FEA606}" srcOrd="12" destOrd="0" presId="urn:microsoft.com/office/officeart/2005/8/layout/radial5"/>
    <dgm:cxn modelId="{CA33E9D6-8903-4C02-92E4-2B2C7037A29D}" type="presParOf" srcId="{5F84C710-188F-47E3-8404-FA644052C32D}" destId="{254D75D2-253C-4698-BC3A-B9C9B178F721}" srcOrd="13" destOrd="0" presId="urn:microsoft.com/office/officeart/2005/8/layout/radial5"/>
    <dgm:cxn modelId="{FB77DEC6-9F63-4C69-A729-EC713BCB6EB7}" type="presParOf" srcId="{254D75D2-253C-4698-BC3A-B9C9B178F721}" destId="{008A95E9-658A-4AC6-9650-51C4F154388E}" srcOrd="0" destOrd="0" presId="urn:microsoft.com/office/officeart/2005/8/layout/radial5"/>
    <dgm:cxn modelId="{26518306-2F6A-4E9E-A37F-606CDB1856C7}" type="presParOf" srcId="{5F84C710-188F-47E3-8404-FA644052C32D}" destId="{33EFB80E-6C4E-43E6-8286-E6AE1BADE67E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BA97D">
                <a:alpha val="53000"/>
              </a:srgbClr>
            </a:gs>
            <a:gs pos="82001">
              <a:srgbClr val="FBD49C">
                <a:alpha val="63000"/>
              </a:srgbClr>
            </a:gs>
            <a:gs pos="24000">
              <a:srgbClr val="FEE7F2">
                <a:alpha val="89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3D8C-4210-4565-85A5-2817FE6A7B7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5E5E-E3FE-49F4-BE5C-CCFA4956BE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nodc.org/listenfirs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5949280"/>
            <a:ext cx="5684168" cy="908720"/>
          </a:xfrm>
        </p:spPr>
        <p:txBody>
          <a:bodyPr/>
          <a:lstStyle/>
          <a:p>
            <a:r>
              <a:rPr lang="en-US" sz="2400" u="sng" dirty="0">
                <a:hlinkClick r:id="rId2"/>
              </a:rPr>
              <a:t>www.unodc.org/listenfirst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 bright="2000" contrast="27000"/>
          </a:blip>
          <a:srcRect/>
          <a:stretch>
            <a:fillRect/>
          </a:stretch>
        </p:blipFill>
        <p:spPr bwMode="auto">
          <a:xfrm>
            <a:off x="0" y="3717032"/>
            <a:ext cx="9144000" cy="2038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88640"/>
            <a:ext cx="5751662" cy="121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33369" y="1844824"/>
            <a:ext cx="80177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Программа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«Прежде всего слушайте»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-3000" contrast="24000"/>
          </a:blip>
          <a:srcRect/>
          <a:stretch>
            <a:fillRect/>
          </a:stretch>
        </p:blipFill>
        <p:spPr bwMode="auto">
          <a:xfrm>
            <a:off x="0" y="2348880"/>
            <a:ext cx="9144000" cy="3960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539552" y="476672"/>
            <a:ext cx="8064896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/>
            <a:r>
              <a:rPr lang="ru-RU" sz="2000" b="1" dirty="0" smtClean="0"/>
              <a:t>'Прежде всего слушайте</a:t>
            </a:r>
            <a:r>
              <a:rPr lang="ru-RU" sz="2000" dirty="0" smtClean="0"/>
              <a:t>' - это основанная на научных методах инициатива, которая направлена на усиление поддержки для предупреждения употребления наркотиков. </a:t>
            </a:r>
          </a:p>
          <a:p>
            <a:pPr indent="457200"/>
            <a:r>
              <a:rPr lang="ru-RU" sz="2000" dirty="0" smtClean="0"/>
              <a:t>Благодаря этому инициатива является эффективной инвестицией в благополучие детей и молодежи, а также их семей и сообществ.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ФАКТЫ </a:t>
            </a:r>
            <a:r>
              <a:rPr lang="ru-RU" b="1" dirty="0"/>
              <a:t>ДЛЯ СПЕЦИАЛИСТОВ ПО ПРОФИЛАКТИКЕ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1916832"/>
          <a:ext cx="813690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ФАКТЫ </a:t>
            </a:r>
            <a:r>
              <a:rPr lang="ru-RU" b="1" dirty="0"/>
              <a:t>ДЛЯ СПЕЦИАЛИСТОВ ПО ПРОФИЛАКТИКЕ 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lum bright="7000" contrast="10000"/>
          </a:blip>
          <a:srcRect/>
          <a:stretch>
            <a:fillRect/>
          </a:stretch>
        </p:blipFill>
        <p:spPr bwMode="auto">
          <a:xfrm>
            <a:off x="4067944" y="1556792"/>
            <a:ext cx="4808882" cy="4608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755576" y="1988840"/>
            <a:ext cx="3923928" cy="707886"/>
          </a:xfrm>
          <a:prstGeom prst="rect">
            <a:avLst/>
          </a:prstGeom>
          <a:ln w="3175"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Положительные </a:t>
            </a:r>
            <a:r>
              <a:rPr lang="ru-RU" sz="2000" b="1" dirty="0"/>
              <a:t>результаты профилактических </a:t>
            </a:r>
            <a:r>
              <a:rPr lang="ru-RU" sz="2000" b="1" dirty="0" smtClean="0"/>
              <a:t>программ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ФАКТЫ </a:t>
            </a:r>
            <a:r>
              <a:rPr lang="ru-RU" b="1" dirty="0"/>
              <a:t>ДЛЯ СПЕЦИАЛИСТОВ ПО ПРОФИЛАКТИКЕ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ФАКТЫ </a:t>
            </a:r>
            <a:r>
              <a:rPr lang="ru-RU" b="1" dirty="0"/>
              <a:t>ДЛЯ СПЕЦИАЛИСТОВ ПО ПРОФИЛАКТИКЕ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856984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ФАКТЫ </a:t>
            </a:r>
            <a:r>
              <a:rPr lang="ru-RU" b="1" dirty="0"/>
              <a:t>ДЛЯ СПЕЦИАЛИСТОВ ПО ПРОФИЛАКТИКЕ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916832"/>
            <a:ext cx="3312368" cy="4104456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Жизнерадостные </a:t>
            </a:r>
            <a:r>
              <a:rPr lang="ru-RU" dirty="0"/>
              <a:t>дети и поддерживающее окружение через научно-обоснованную профилактику способствуют: </a:t>
            </a:r>
          </a:p>
          <a:p>
            <a:pPr>
              <a:buNone/>
            </a:pPr>
            <a:r>
              <a:rPr lang="ru-RU" b="1" dirty="0"/>
              <a:t>• Снижению потребления наркотиков и рискованного поведения. </a:t>
            </a:r>
          </a:p>
          <a:p>
            <a:pPr>
              <a:buNone/>
            </a:pPr>
            <a:r>
              <a:rPr lang="ru-RU" b="1" dirty="0"/>
              <a:t>• 30-кратной экономии инвестированных средств.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contrast="5000"/>
          </a:blip>
          <a:srcRect/>
          <a:stretch>
            <a:fillRect/>
          </a:stretch>
        </p:blipFill>
        <p:spPr bwMode="auto">
          <a:xfrm>
            <a:off x="3743325" y="1700808"/>
            <a:ext cx="5400675" cy="4591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-2000" contrast="22000"/>
          </a:blip>
          <a:srcRect/>
          <a:stretch>
            <a:fillRect/>
          </a:stretch>
        </p:blipFill>
        <p:spPr bwMode="auto">
          <a:xfrm>
            <a:off x="0" y="1988840"/>
            <a:ext cx="9144000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СПОНСОРЫ И ПОДДЕРЖКА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245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www.unodc.org/listenfirst</vt:lpstr>
      <vt:lpstr>Презентация PowerPoint</vt:lpstr>
      <vt:lpstr>ФАКТЫ ДЛЯ СПЕЦИАЛИСТОВ ПО ПРОФИЛАКТИКЕ </vt:lpstr>
      <vt:lpstr>ФАКТЫ ДЛЯ СПЕЦИАЛИСТОВ ПО ПРОФИЛАКТИКЕ </vt:lpstr>
      <vt:lpstr>ФАКТЫ ДЛЯ СПЕЦИАЛИСТОВ ПО ПРОФИЛАКТИКЕ </vt:lpstr>
      <vt:lpstr>ФАКТЫ ДЛЯ СПЕЦИАЛИСТОВ ПО ПРОФИЛАКТИКЕ </vt:lpstr>
      <vt:lpstr>ФАКТЫ ДЛЯ СПЕЦИАЛИСТОВ ПО ПРОФИЛАКТИКЕ </vt:lpstr>
      <vt:lpstr>СПОНСОРЫ И ПОДДЕРЖКА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WS-28</dc:creator>
  <cp:lastModifiedBy>Андрей Невский</cp:lastModifiedBy>
  <cp:revision>15</cp:revision>
  <dcterms:created xsi:type="dcterms:W3CDTF">2020-11-26T07:58:35Z</dcterms:created>
  <dcterms:modified xsi:type="dcterms:W3CDTF">2020-12-15T11:40:28Z</dcterms:modified>
</cp:coreProperties>
</file>